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69" r:id="rId2"/>
    <p:sldId id="257" r:id="rId3"/>
    <p:sldId id="258" r:id="rId4"/>
    <p:sldId id="268" r:id="rId5"/>
    <p:sldId id="267" r:id="rId6"/>
    <p:sldId id="263" r:id="rId7"/>
    <p:sldId id="264" r:id="rId8"/>
    <p:sldId id="265" r:id="rId9"/>
    <p:sldId id="266" r:id="rId10"/>
    <p:sldId id="271" r:id="rId11"/>
    <p:sldId id="270" r:id="rId12"/>
    <p:sldId id="272" r:id="rId13"/>
    <p:sldId id="274" r:id="rId14"/>
    <p:sldId id="275" r:id="rId15"/>
    <p:sldId id="273" r:id="rId16"/>
    <p:sldId id="284" r:id="rId17"/>
    <p:sldId id="285" r:id="rId18"/>
    <p:sldId id="286" r:id="rId19"/>
    <p:sldId id="287" r:id="rId20"/>
    <p:sldId id="278" r:id="rId21"/>
    <p:sldId id="279" r:id="rId22"/>
    <p:sldId id="280" r:id="rId23"/>
    <p:sldId id="291" r:id="rId24"/>
    <p:sldId id="290" r:id="rId25"/>
    <p:sldId id="292" r:id="rId26"/>
    <p:sldId id="296" r:id="rId27"/>
    <p:sldId id="304" r:id="rId28"/>
    <p:sldId id="305" r:id="rId29"/>
    <p:sldId id="306" r:id="rId30"/>
    <p:sldId id="297" r:id="rId31"/>
    <p:sldId id="307" r:id="rId32"/>
    <p:sldId id="301" r:id="rId33"/>
    <p:sldId id="302" r:id="rId34"/>
    <p:sldId id="303" r:id="rId35"/>
    <p:sldId id="308" r:id="rId36"/>
    <p:sldId id="309" r:id="rId37"/>
    <p:sldId id="310" r:id="rId38"/>
    <p:sldId id="311" r:id="rId39"/>
    <p:sldId id="314" r:id="rId40"/>
    <p:sldId id="312" r:id="rId41"/>
    <p:sldId id="316" r:id="rId42"/>
    <p:sldId id="313" r:id="rId43"/>
    <p:sldId id="315" r:id="rId44"/>
    <p:sldId id="317" r:id="rId45"/>
  </p:sldIdLst>
  <p:sldSz cx="9144000" cy="6858000" type="screen4x3"/>
  <p:notesSz cx="6858000" cy="9144000"/>
  <p:embeddedFontLst>
    <p:embeddedFont>
      <p:font typeface="Arial Black" panose="020B0A04020102020204" pitchFamily="34" charset="0"/>
      <p:regular r:id="rId47"/>
      <p:bold r:id="rId48"/>
    </p:embeddedFont>
    <p:embeddedFont>
      <p:font typeface="Baskerville Old Face" panose="02020602080505020303" pitchFamily="18" charset="0"/>
      <p:regular r:id="rId49"/>
    </p:embeddedFont>
    <p:embeddedFont>
      <p:font typeface="Bell MT" panose="02020503060305020303" pitchFamily="18" charset="0"/>
      <p:regular r:id="rId50"/>
      <p:bold r:id="rId51"/>
      <p:italic r:id="rId52"/>
    </p:embeddedFont>
    <p:embeddedFont>
      <p:font typeface="Segoe UI" panose="020B0502040204020203" pitchFamily="34" charset="0"/>
      <p:regular r:id="rId53"/>
      <p:bold r:id="rId54"/>
      <p:italic r:id="rId55"/>
      <p:boldItalic r:id="rId56"/>
    </p:embeddedFont>
    <p:embeddedFont>
      <p:font typeface="Times" panose="02020603050405020304" pitchFamily="18"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36y0d7UIyc7ovuzyfCoasa9xSr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90"/>
    <a:srgbClr val="FF006F"/>
    <a:srgbClr val="F017FF"/>
    <a:srgbClr val="54FC00"/>
    <a:srgbClr val="00FC8B"/>
    <a:srgbClr val="EF08FF"/>
    <a:srgbClr val="FF7700"/>
    <a:srgbClr val="0004F0"/>
    <a:srgbClr val="00FF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3692F-31BE-4AC6-A974-E6F3562C3E7B}" v="7" dt="2021-04-16T14:37:53.990"/>
    <p1510:client id="{01893E33-0CBD-4947-9372-5EBB2403DE2A}" v="358" dt="2021-04-24T23:18:26.850"/>
    <p1510:client id="{01E504C5-4FE6-4818-B809-9B4B0228EF47}" v="163" dt="2021-04-25T18:05:25.504"/>
    <p1510:client id="{0489092B-7EDE-4F2E-AA79-F09EDB85D34E}" v="81" dt="2021-04-16T15:40:54.270"/>
    <p1510:client id="{051464C0-13D8-43BD-9F58-68587342530F}" v="173" dt="2021-04-16T15:56:56.481"/>
    <p1510:client id="{0521CC21-A314-45EF-8CC6-020930E1DB17}" v="120" dt="2021-04-22T17:59:22.117"/>
    <p1510:client id="{058F539B-1C84-4961-A008-7B7CD44C104C}" v="43" dt="2021-04-16T20:30:24.027"/>
    <p1510:client id="{06FB8524-6D91-40B5-B7B7-48B29BACE991}" v="94" dt="2021-04-22T19:30:45.220"/>
    <p1510:client id="{08F6B2C7-1702-4E63-ACDE-B40F37BD0012}" v="2" dt="2021-05-03T20:56:49.833"/>
    <p1510:client id="{0940A06A-C970-4762-8F3B-F7AA1EE2A776}" v="312" dt="2021-04-24T16:41:17.960"/>
    <p1510:client id="{0B3CFD88-2FC9-4014-B12B-27F56D9F7A0B}" v="240" dt="2021-04-28T12:52:42.273"/>
    <p1510:client id="{0C598363-5A81-4F06-8A23-3860C73A09D2}" v="1" dt="2021-04-15T23:51:06.013"/>
    <p1510:client id="{0DF04A98-3BEF-4531-900D-E2E8CF108BE8}" v="58" dt="2021-04-26T21:28:38.624"/>
    <p1510:client id="{0DF773BE-FED3-40B5-9F65-1A0A1B37C218}" v="80" dt="2021-05-02T18:45:36.941"/>
    <p1510:client id="{0E77DBCB-189E-4795-A373-05F1652A639B}" v="144" dt="2021-05-05T15:27:55.542"/>
    <p1510:client id="{106165C8-B3F2-4849-8BB4-9D8C521ED629}" v="277" dt="2021-04-16T00:22:35.163"/>
    <p1510:client id="{10E365B7-9D9E-45B9-85E9-9D17561F59C7}" v="146" dt="2021-05-04T19:12:16.952"/>
    <p1510:client id="{12D555FB-ED8F-471D-A7BE-6056B48F8D06}" v="1908" dt="2021-05-05T02:56:17.561"/>
    <p1510:client id="{131C4C8D-8F34-42AB-AB0E-C6A0473D411C}" v="544" dt="2021-04-24T17:53:26.440"/>
    <p1510:client id="{13FAC04F-E9EB-4E4E-BAA5-176C24B133E8}" v="22" dt="2021-04-19T11:27:40.179"/>
    <p1510:client id="{14D50024-0137-4DCE-A1E6-3120EC8DA76E}" v="292" dt="2021-04-27T21:22:23.163"/>
    <p1510:client id="{1B74396F-FB0C-4D06-A9F7-A2A9044EF101}" v="61" dt="2021-04-24T17:16:21.119"/>
    <p1510:client id="{1C949A35-5DE9-476D-970F-74E0B2D0B030}" v="353" dt="2021-04-17T15:58:24.801"/>
    <p1510:client id="{21084D25-7BE9-4C98-8D01-9EDE28413051}" v="51" dt="2021-04-24T17:42:00.665"/>
    <p1510:client id="{23073506-C3D2-4257-9B68-AA852811CEBD}" v="2176" dt="2021-04-25T01:46:58.561"/>
    <p1510:client id="{2B3B98B1-C40F-4D9D-B28B-E71BF024C5C3}" v="504" dt="2021-04-28T16:17:39.336"/>
    <p1510:client id="{2F1542FE-364C-4935-876C-0D7C7F33144B}" v="14" dt="2021-04-27T21:01:07.212"/>
    <p1510:client id="{37D4FA77-B18D-46DB-BE36-7E03B6C10E39}" v="123" dt="2021-05-03T22:11:47.099"/>
    <p1510:client id="{3973344A-C44B-43CB-913A-83AC8D6BE839}" v="8" dt="2021-04-24T16:47:32.825"/>
    <p1510:client id="{3ADFCF09-FDA1-4714-BA6B-B6E894AE2A2B}" v="4" dt="2021-04-28T21:25:37.092"/>
    <p1510:client id="{3C23A531-AA37-494F-BDB4-E16C388D5D5F}" v="158" dt="2021-04-16T00:37:26.031"/>
    <p1510:client id="{3E43FAE6-F5CB-4E5E-B0C4-0774908590F4}" v="2" dt="2021-04-15T23:53:14.273"/>
    <p1510:client id="{42FB05CF-7D50-4FCE-B2C6-1F196E4825B2}" v="515" dt="2021-04-27T18:01:25.535"/>
    <p1510:client id="{4328EEBC-2D31-4534-922D-5E761BD53A84}" v="159" dt="2021-05-05T15:05:45.912"/>
    <p1510:client id="{441CED0A-5A5B-4719-A35A-DA03523F73A4}" v="87" dt="2021-04-16T00:05:09.344"/>
    <p1510:client id="{44DA1348-5A06-4593-989C-02B9708CD562}" v="41" dt="2021-05-05T14:53:38.400"/>
    <p1510:client id="{47FE9905-8818-44E3-A36B-ED20CD4EF230}" v="21" dt="2021-04-22T19:50:00.851"/>
    <p1510:client id="{48FCF4DF-90F3-48E8-B348-4AD7D1105FBB}" v="1605" dt="2021-05-05T02:31:58.145"/>
    <p1510:client id="{4D00D1AC-5EE6-4FC0-9874-808C47933582}" v="236" dt="2021-04-17T16:41:43.431"/>
    <p1510:client id="{4D737017-E904-457D-B80A-076CBB8043AC}" v="4" dt="2021-04-15T23:46:26.116"/>
    <p1510:client id="{4E837F8E-D27B-4D79-9514-DDE866F5C40D}" v="337" dt="2021-04-16T00:51:18.700"/>
    <p1510:client id="{525EAA10-7B74-4146-869F-1F81D5175421}" v="398" dt="2021-04-28T16:01:44.911"/>
    <p1510:client id="{54DBEB34-DAD7-47C1-8845-D2E59DD51421}" v="258" dt="2021-05-05T21:57:05.911"/>
    <p1510:client id="{551EEB48-B89D-4B6F-81F2-A88A14D26959}" v="1" dt="2021-04-15T16:49:11.244"/>
    <p1510:client id="{58C6FF2C-E497-4D8F-BF5F-FC1D54FA830B}" v="31" dt="2021-04-15T22:05:43.040"/>
    <p1510:client id="{5C606D9D-AAA0-470C-8691-60D7377D974B}" v="203" dt="2021-04-24T22:54:51.012"/>
    <p1510:client id="{5ECAAC49-6C4B-4410-8CAD-F4BFBEA2F37A}" v="48" dt="2021-04-15T17:49:39.598"/>
    <p1510:client id="{600922FE-E55C-46A8-A980-CAE17AEF2A07}" v="19" dt="2021-04-14T23:07:25.040"/>
    <p1510:client id="{60252BA9-61FA-43A4-AF0B-1C2CDA906B21}" v="3" dt="2021-05-03T18:51:41.846"/>
    <p1510:client id="{61B53B80-1F69-412D-B69A-F7F0EE627F1B}" v="405" dt="2021-04-16T00:34:11.614"/>
    <p1510:client id="{6310EE16-AB29-49EE-B52F-7BD7BF7200E2}" v="1" dt="2021-04-16T18:58:51.720"/>
    <p1510:client id="{67574A83-6779-4F2B-AD2B-E1BE62D091D9}" v="126" dt="2021-05-05T15:02:56.031"/>
    <p1510:client id="{69D25446-E778-4C9F-90CB-168314554F79}" v="131" dt="2021-04-16T15:56:18.036"/>
    <p1510:client id="{69F8307C-FB68-477A-A43C-F2521C1131F9}" v="606" dt="2021-05-05T20:32:13.116"/>
    <p1510:client id="{6A38BA74-061B-4B07-ABA9-5569625FB147}" v="1659" dt="2021-04-25T18:07:47.009"/>
    <p1510:client id="{6BD55865-9223-4AC8-B023-15593C646B80}" v="869" dt="2021-04-15T00:31:41.611"/>
    <p1510:client id="{6DF74579-3CEA-4BEA-BA50-94BD3B44C214}" v="531" dt="2021-05-05T21:25:04.466"/>
    <p1510:client id="{6EC0C3E9-2CFB-44F5-933C-A050E23C146B}" v="178" dt="2021-04-26T21:28:11.218"/>
    <p1510:client id="{70D7A1E4-A0C8-4752-9630-22FEDC089A7C}" v="463" dt="2021-04-15T01:31:39.458"/>
    <p1510:client id="{70E78ABA-51EC-4B27-B9A8-0B9F88BBB975}" v="38" dt="2021-04-28T21:09:18.740"/>
    <p1510:client id="{720780F8-CBEA-4923-93E9-92C3E939AE07}" v="23" dt="2021-04-15T17:57:01.969"/>
    <p1510:client id="{73508397-4E83-4154-A22D-E2B76F11012B}" v="48" dt="2021-04-27T19:35:45.153"/>
    <p1510:client id="{75060078-EFA2-4AA6-AE80-464D30F573A1}" v="1545" dt="2021-04-28T12:29:33.938"/>
    <p1510:client id="{7515E295-9641-470C-8601-A7507ADEC2B6}" v="140" dt="2021-05-04T21:55:32.999"/>
    <p1510:client id="{7627AC70-BAB1-40F4-8D5E-325F85EB5A07}" v="162" dt="2021-05-04T19:50:58.531"/>
    <p1510:client id="{7C36EF60-1A2D-4A14-A221-DB39E5A4FE3A}" v="80" dt="2021-04-27T17:42:19.678"/>
    <p1510:client id="{7C9B134F-9304-4DAE-88A8-1FE5B7168D00}" v="480" dt="2021-05-04T20:30:03.859"/>
    <p1510:client id="{7D78698E-A5BD-4448-AF1A-3B528DAB0B17}" v="98" dt="2021-04-16T14:23:10.715"/>
    <p1510:client id="{7DEA4A55-9479-4BE9-86CB-38853482C163}" v="2808" dt="2021-04-25T17:57:07.892"/>
    <p1510:client id="{7EC8A246-C0E3-46E2-AB71-B341231ACA6E}" v="218" dt="2021-04-26T21:25:21.091"/>
    <p1510:client id="{7EE7619B-C198-41B4-BF69-4049EA170452}" v="39" dt="2021-04-15T17:53:49.116"/>
    <p1510:client id="{80A7690C-7690-4D46-B94F-6ED337293FCC}" v="690" dt="2021-04-28T16:07:51.774"/>
    <p1510:client id="{83637C30-F9F3-4545-880F-732D259E99A0}" v="35" dt="2021-05-05T14:33:38.401"/>
    <p1510:client id="{87698879-B464-4475-BE4F-56FA757B79DB}" v="185" dt="2021-04-27T18:21:04.992"/>
    <p1510:client id="{883C22F5-BDA9-4932-A211-4225ADC36D29}" v="6" dt="2021-05-03T16:46:45.943"/>
    <p1510:client id="{89749B26-B95A-4E0C-9120-3C1C94C9EE09}" v="26" dt="2021-05-05T14:59:40.087"/>
    <p1510:client id="{8C434844-4991-427E-9546-D945835879FF}" v="1789" dt="2021-04-16T13:17:44.958"/>
    <p1510:client id="{8F875236-3B4B-425A-BBE3-38F9F21C3ECA}" v="148" dt="2021-04-26T17:52:17.765"/>
    <p1510:client id="{90114D28-0C0F-4BE5-9CFB-457708D89DD2}" v="37" dt="2021-04-16T00:28:25.303"/>
    <p1510:client id="{950EFCD3-A4FE-4CFE-B310-1406BF73F482}" v="132" dt="2021-05-05T15:43:11.350"/>
    <p1510:client id="{95218ED6-D87A-4691-9AD9-35C6C3F268CD}" v="88" dt="2021-04-16T14:13:48.444"/>
    <p1510:client id="{9964068D-9BE9-4FCB-B32B-E4D6583F8CB8}" v="360" dt="2021-05-05T19:13:16.507"/>
    <p1510:client id="{9988A273-9B68-4180-9D2C-2211DE6B162C}" v="2" dt="2021-05-02T18:35:52.055"/>
    <p1510:client id="{9E7A66AE-F4F1-4B70-8B00-E84124773963}" v="100" dt="2021-04-24T18:12:26.960"/>
    <p1510:client id="{A04C219E-18A0-47AB-9726-B598B0D226A5}" v="724" dt="2021-04-24T23:05:56.103"/>
    <p1510:client id="{A0DB9D41-CF65-47B8-BA39-8C83174C583B}" v="12" dt="2021-04-17T17:23:39.031"/>
    <p1510:client id="{A32F070B-CAB1-4AC2-A5B4-7849FD26B465}" v="117" dt="2021-05-05T15:03:40.166"/>
    <p1510:client id="{A62EB259-3FBE-439D-94E7-500002E1627A}" v="404" dt="2021-05-05T02:07:06.077"/>
    <p1510:client id="{A84C456A-D184-446D-B8B6-2421DB0616B4}" v="494" dt="2021-05-05T20:21:34.409"/>
    <p1510:client id="{ADB2FB25-D721-46A8-BE79-72DFDDCBA5B4}" v="1" dt="2021-04-23T12:32:31.112"/>
    <p1510:client id="{B00FBF4B-FCF0-4B02-AABE-C8CDBCEB7E23}" v="97" dt="2021-04-15T23:43:41.638"/>
    <p1510:client id="{B1530E34-E78B-4D2C-8AF6-EBAA72DC52EA}" v="94" dt="2021-04-17T17:11:01.629"/>
    <p1510:client id="{B38BFA47-1830-417C-8853-F39344522E7E}" v="1405" dt="2021-04-15T18:02:15.137"/>
    <p1510:client id="{B43DAF80-C952-4CBD-8011-EC7A89563894}" v="8" dt="2021-04-28T21:08:37.274"/>
    <p1510:client id="{B5BDB696-1786-429E-9B7B-CB1E71BBF9F6}" v="1581" dt="2021-04-15T17:39:13.513"/>
    <p1510:client id="{BA03E7AD-4186-4F8F-AD9E-B658F9FAD94B}" v="91" dt="2021-04-28T16:20:58.132"/>
    <p1510:client id="{BD3F39B6-2098-4982-82C6-8CE37BD2BC28}" v="20" dt="2021-04-16T20:34:01.547"/>
    <p1510:client id="{C2A0549F-C6DE-4C82-AC8E-C7C0955B359F}" v="355" dt="2021-04-27T20:19:22.769"/>
    <p1510:client id="{C5E39B33-14F8-412F-B48A-DEAC633BB4DC}" v="140" dt="2021-04-26T22:44:17.260"/>
    <p1510:client id="{C71EA20A-40AD-44CD-A478-E25E22CC19FF}" v="16" dt="2021-05-02T19:53:37.427"/>
    <p1510:client id="{C8A91CBD-3AA0-4FAF-A56E-D371229A3B2F}" v="8" dt="2021-04-16T14:33:57.592"/>
    <p1510:client id="{D0F462E7-49DB-4431-A626-FC60EC864B84}" v="18" dt="2021-05-06T13:04:55.114"/>
    <p1510:client id="{D341B9B1-9AB6-4F7D-B910-D6996F59AAF4}" v="40" dt="2021-04-16T00:15:43.424"/>
    <p1510:client id="{D6A4A5FE-57F5-45C5-B145-83AF9038B390}" v="17" dt="2021-05-05T14:56:02.435"/>
    <p1510:client id="{D9439AC9-5D7F-4F91-B7F1-36426CD04D20}" v="90" dt="2021-05-05T15:37:22.509"/>
    <p1510:client id="{DA8C7D55-87D7-4ECF-B3A9-B3E96BEF6BA7}" v="61" dt="2021-05-05T15:42:58.952"/>
    <p1510:client id="{DC11C9CE-1AB2-43BC-AF85-0EB12AC116EA}" v="138" dt="2021-05-04T22:03:29.764"/>
    <p1510:client id="{DFCF3DD2-EAEB-4B05-9B2D-47DDD90A40C5}" v="84" dt="2021-04-26T22:48:23.821"/>
    <p1510:client id="{E0D53A3C-F801-4657-B8E9-A763E14DA322}" v="141" dt="2021-04-24T18:01:36.032"/>
    <p1510:client id="{E167AB49-0015-40F4-A2CA-CF1B69545029}" v="215" dt="2021-04-14T23:16:52.995"/>
    <p1510:client id="{E37EB0CA-6ECF-449B-A027-94F2C688BFAD}" v="92" dt="2021-04-22T18:01:51.319"/>
    <p1510:client id="{E441F796-549F-43A2-A815-B286B129BE67}" v="2" dt="2021-04-27T20:39:39.225"/>
    <p1510:client id="{E545D4C4-BCFC-48F5-97CF-8EBFB239BE2E}" v="53" dt="2021-04-16T20:18:16.831"/>
    <p1510:client id="{E70DA5CD-927F-4B14-AE1F-BD20533A5A89}" v="2" dt="2021-04-16T00:07:00.942"/>
    <p1510:client id="{E8783A42-20E5-4A45-B134-0E1E04EE2DB7}" v="30" dt="2021-04-16T00:25:40.512"/>
    <p1510:client id="{ED857AEF-B4E0-4EF3-8931-E7C9BED62B08}" v="71" dt="2021-05-05T15:09:36.929"/>
    <p1510:client id="{EDE943EC-C40A-4C8B-B860-BD91D9A59621}" v="34" dt="2021-04-15T18:01:54.263"/>
    <p1510:client id="{F1649AA5-ECAA-42B6-A441-12CF4E7FF4E9}" v="2" dt="2021-05-04T17:59:04.667"/>
    <p1510:client id="{F3EE8F71-1F8E-4E90-B0CB-24EA72BFFBF9}" v="13" dt="2021-04-26T22:50:40.548"/>
    <p1510:client id="{F54EE13B-0701-484A-8B7B-FFCEC65DFD92}" v="240" dt="2021-05-05T15:25:34.185"/>
    <p1510:client id="{F9919ABB-450E-4D7F-8E3C-1BC12AA63FD1}" v="834" dt="2021-05-04T22:00:52.002"/>
    <p1510:client id="{FAF99DCD-E535-4F4B-9A99-4DDF9AFE4BEC}" v="10" dt="2021-05-04T13:59:15.515"/>
    <p1510:client id="{FC3C879A-CB6E-4AC2-AFDC-C9B5BEBB27BE}" v="108" dt="2021-04-15T23:26:20.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microsoft.com/office/2016/11/relationships/changesInfo" Target="changesInfos/changesInfo1.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NA KATHRIN ORTEGA SANTACRUZ" userId="S::aortega@liceodelvalle.net::2fe6b15b-992d-4b06-9870-fbb8d5704715" providerId="AD" clId="Web-{0B3CFD88-2FC9-4014-B12B-27F56D9F7A0B}"/>
    <pc:docChg chg="modSld">
      <pc:chgData name="ARIANA KATHRIN ORTEGA SANTACRUZ" userId="S::aortega@liceodelvalle.net::2fe6b15b-992d-4b06-9870-fbb8d5704715" providerId="AD" clId="Web-{0B3CFD88-2FC9-4014-B12B-27F56D9F7A0B}" dt="2021-04-28T12:52:42.273" v="132" actId="20577"/>
      <pc:docMkLst>
        <pc:docMk/>
      </pc:docMkLst>
      <pc:sldChg chg="modSp">
        <pc:chgData name="ARIANA KATHRIN ORTEGA SANTACRUZ" userId="S::aortega@liceodelvalle.net::2fe6b15b-992d-4b06-9870-fbb8d5704715" providerId="AD" clId="Web-{0B3CFD88-2FC9-4014-B12B-27F56D9F7A0B}" dt="2021-04-28T12:50:53.786" v="110" actId="1076"/>
        <pc:sldMkLst>
          <pc:docMk/>
          <pc:sldMk cId="664562698" sldId="304"/>
        </pc:sldMkLst>
        <pc:spChg chg="mod">
          <ac:chgData name="ARIANA KATHRIN ORTEGA SANTACRUZ" userId="S::aortega@liceodelvalle.net::2fe6b15b-992d-4b06-9870-fbb8d5704715" providerId="AD" clId="Web-{0B3CFD88-2FC9-4014-B12B-27F56D9F7A0B}" dt="2021-04-28T12:50:53.786" v="110" actId="1076"/>
          <ac:spMkLst>
            <pc:docMk/>
            <pc:sldMk cId="664562698" sldId="304"/>
            <ac:spMk id="8" creationId="{10B8B095-A7B4-4EA5-B69D-32BDF4080870}"/>
          </ac:spMkLst>
        </pc:spChg>
        <pc:spChg chg="mod">
          <ac:chgData name="ARIANA KATHRIN ORTEGA SANTACRUZ" userId="S::aortega@liceodelvalle.net::2fe6b15b-992d-4b06-9870-fbb8d5704715" providerId="AD" clId="Web-{0B3CFD88-2FC9-4014-B12B-27F56D9F7A0B}" dt="2021-04-28T12:50:50.348" v="109" actId="20577"/>
          <ac:spMkLst>
            <pc:docMk/>
            <pc:sldMk cId="664562698" sldId="304"/>
            <ac:spMk id="9" creationId="{26C0A02E-C9D7-4DD7-BE8B-1BC84AF046C7}"/>
          </ac:spMkLst>
        </pc:spChg>
        <pc:spChg chg="mod">
          <ac:chgData name="ARIANA KATHRIN ORTEGA SANTACRUZ" userId="S::aortega@liceodelvalle.net::2fe6b15b-992d-4b06-9870-fbb8d5704715" providerId="AD" clId="Web-{0B3CFD88-2FC9-4014-B12B-27F56D9F7A0B}" dt="2021-04-28T12:50:40.426" v="103" actId="20577"/>
          <ac:spMkLst>
            <pc:docMk/>
            <pc:sldMk cId="664562698" sldId="304"/>
            <ac:spMk id="10" creationId="{382A1ABA-8850-4532-BEDB-429A68832B80}"/>
          </ac:spMkLst>
        </pc:spChg>
        <pc:picChg chg="mod">
          <ac:chgData name="ARIANA KATHRIN ORTEGA SANTACRUZ" userId="S::aortega@liceodelvalle.net::2fe6b15b-992d-4b06-9870-fbb8d5704715" providerId="AD" clId="Web-{0B3CFD88-2FC9-4014-B12B-27F56D9F7A0B}" dt="2021-04-28T12:50:26.707" v="97" actId="1076"/>
          <ac:picMkLst>
            <pc:docMk/>
            <pc:sldMk cId="664562698" sldId="304"/>
            <ac:picMk id="4" creationId="{22386919-8FEC-4B00-938C-C3FA4096F6D5}"/>
          </ac:picMkLst>
        </pc:picChg>
      </pc:sldChg>
      <pc:sldChg chg="modSp">
        <pc:chgData name="ARIANA KATHRIN ORTEGA SANTACRUZ" userId="S::aortega@liceodelvalle.net::2fe6b15b-992d-4b06-9870-fbb8d5704715" providerId="AD" clId="Web-{0B3CFD88-2FC9-4014-B12B-27F56D9F7A0B}" dt="2021-04-28T12:52:42.273" v="132" actId="20577"/>
        <pc:sldMkLst>
          <pc:docMk/>
          <pc:sldMk cId="1430859704" sldId="305"/>
        </pc:sldMkLst>
        <pc:spChg chg="mod">
          <ac:chgData name="ARIANA KATHRIN ORTEGA SANTACRUZ" userId="S::aortega@liceodelvalle.net::2fe6b15b-992d-4b06-9870-fbb8d5704715" providerId="AD" clId="Web-{0B3CFD88-2FC9-4014-B12B-27F56D9F7A0B}" dt="2021-04-28T12:52:36.413" v="131" actId="1076"/>
          <ac:spMkLst>
            <pc:docMk/>
            <pc:sldMk cId="1430859704" sldId="305"/>
            <ac:spMk id="5" creationId="{E16430AF-2714-44E4-ACFB-7B9601D9A24E}"/>
          </ac:spMkLst>
        </pc:spChg>
        <pc:spChg chg="mod">
          <ac:chgData name="ARIANA KATHRIN ORTEGA SANTACRUZ" userId="S::aortega@liceodelvalle.net::2fe6b15b-992d-4b06-9870-fbb8d5704715" providerId="AD" clId="Web-{0B3CFD88-2FC9-4014-B12B-27F56D9F7A0B}" dt="2021-04-28T12:52:32.116" v="130" actId="1076"/>
          <ac:spMkLst>
            <pc:docMk/>
            <pc:sldMk cId="1430859704" sldId="305"/>
            <ac:spMk id="6" creationId="{71CBC6DE-8ECC-477E-B957-A66D0D57A531}"/>
          </ac:spMkLst>
        </pc:spChg>
        <pc:spChg chg="mod">
          <ac:chgData name="ARIANA KATHRIN ORTEGA SANTACRUZ" userId="S::aortega@liceodelvalle.net::2fe6b15b-992d-4b06-9870-fbb8d5704715" providerId="AD" clId="Web-{0B3CFD88-2FC9-4014-B12B-27F56D9F7A0B}" dt="2021-04-28T12:52:42.273" v="132" actId="20577"/>
          <ac:spMkLst>
            <pc:docMk/>
            <pc:sldMk cId="1430859704" sldId="305"/>
            <ac:spMk id="11" creationId="{A65C7384-98F5-486D-BC94-1E9E95A35BC3}"/>
          </ac:spMkLst>
        </pc:spChg>
        <pc:picChg chg="mod">
          <ac:chgData name="ARIANA KATHRIN ORTEGA SANTACRUZ" userId="S::aortega@liceodelvalle.net::2fe6b15b-992d-4b06-9870-fbb8d5704715" providerId="AD" clId="Web-{0B3CFD88-2FC9-4014-B12B-27F56D9F7A0B}" dt="2021-04-28T12:52:21.944" v="125" actId="1076"/>
          <ac:picMkLst>
            <pc:docMk/>
            <pc:sldMk cId="1430859704" sldId="305"/>
            <ac:picMk id="4" creationId="{22386919-8FEC-4B00-938C-C3FA4096F6D5}"/>
          </ac:picMkLst>
        </pc:picChg>
      </pc:sldChg>
    </pc:docChg>
  </pc:docChgLst>
  <pc:docChgLst>
    <pc:chgData name="YULIANA ESTEFANIA MARTINEZ CARRERA" userId="S::ymartinez@liceodelvalle.net::c3677854-13c3-456f-9636-8a48793b34b1" providerId="AD" clId="Web-{E8783A42-20E5-4A45-B134-0E1E04EE2DB7}"/>
    <pc:docChg chg="modSld">
      <pc:chgData name="YULIANA ESTEFANIA MARTINEZ CARRERA" userId="S::ymartinez@liceodelvalle.net::c3677854-13c3-456f-9636-8a48793b34b1" providerId="AD" clId="Web-{E8783A42-20E5-4A45-B134-0E1E04EE2DB7}" dt="2021-04-16T00:25:40.512" v="24" actId="14100"/>
      <pc:docMkLst>
        <pc:docMk/>
      </pc:docMkLst>
      <pc:sldChg chg="modSp">
        <pc:chgData name="YULIANA ESTEFANIA MARTINEZ CARRERA" userId="S::ymartinez@liceodelvalle.net::c3677854-13c3-456f-9636-8a48793b34b1" providerId="AD" clId="Web-{E8783A42-20E5-4A45-B134-0E1E04EE2DB7}" dt="2021-04-16T00:25:40.512" v="24" actId="14100"/>
        <pc:sldMkLst>
          <pc:docMk/>
          <pc:sldMk cId="0" sldId="257"/>
        </pc:sldMkLst>
        <pc:spChg chg="mod">
          <ac:chgData name="YULIANA ESTEFANIA MARTINEZ CARRERA" userId="S::ymartinez@liceodelvalle.net::c3677854-13c3-456f-9636-8a48793b34b1" providerId="AD" clId="Web-{E8783A42-20E5-4A45-B134-0E1E04EE2DB7}" dt="2021-04-16T00:25:40.512" v="24" actId="14100"/>
          <ac:spMkLst>
            <pc:docMk/>
            <pc:sldMk cId="0" sldId="257"/>
            <ac:spMk id="2" creationId="{C9552EBF-4C43-4B96-8327-6D846E9F6F3A}"/>
          </ac:spMkLst>
        </pc:spChg>
        <pc:spChg chg="mod">
          <ac:chgData name="YULIANA ESTEFANIA MARTINEZ CARRERA" userId="S::ymartinez@liceodelvalle.net::c3677854-13c3-456f-9636-8a48793b34b1" providerId="AD" clId="Web-{E8783A42-20E5-4A45-B134-0E1E04EE2DB7}" dt="2021-04-16T00:25:26.355" v="21" actId="1076"/>
          <ac:spMkLst>
            <pc:docMk/>
            <pc:sldMk cId="0" sldId="257"/>
            <ac:spMk id="6" creationId="{E5D3CF52-4DC9-4FD3-A8F0-E4CEB730DBCE}"/>
          </ac:spMkLst>
        </pc:spChg>
      </pc:sldChg>
    </pc:docChg>
  </pc:docChgLst>
  <pc:docChgLst>
    <pc:chgData name="ARIANA KATHRIN ORTEGA SANTACRUZ" userId="S::aortega@liceodelvalle.net::2fe6b15b-992d-4b06-9870-fbb8d5704715" providerId="AD" clId="Web-{4D00D1AC-5EE6-4FC0-9874-808C47933582}"/>
    <pc:docChg chg="modSld">
      <pc:chgData name="ARIANA KATHRIN ORTEGA SANTACRUZ" userId="S::aortega@liceodelvalle.net::2fe6b15b-992d-4b06-9870-fbb8d5704715" providerId="AD" clId="Web-{4D00D1AC-5EE6-4FC0-9874-808C47933582}" dt="2021-04-17T16:41:41.994" v="118" actId="20577"/>
      <pc:docMkLst>
        <pc:docMk/>
      </pc:docMkLst>
      <pc:sldChg chg="delSp modSp">
        <pc:chgData name="ARIANA KATHRIN ORTEGA SANTACRUZ" userId="S::aortega@liceodelvalle.net::2fe6b15b-992d-4b06-9870-fbb8d5704715" providerId="AD" clId="Web-{4D00D1AC-5EE6-4FC0-9874-808C47933582}" dt="2021-04-17T16:41:41.994" v="118" actId="20577"/>
        <pc:sldMkLst>
          <pc:docMk/>
          <pc:sldMk cId="0" sldId="264"/>
        </pc:sldMkLst>
        <pc:spChg chg="mod">
          <ac:chgData name="ARIANA KATHRIN ORTEGA SANTACRUZ" userId="S::aortega@liceodelvalle.net::2fe6b15b-992d-4b06-9870-fbb8d5704715" providerId="AD" clId="Web-{4D00D1AC-5EE6-4FC0-9874-808C47933582}" dt="2021-04-17T16:41:41.994" v="118" actId="20577"/>
          <ac:spMkLst>
            <pc:docMk/>
            <pc:sldMk cId="0" sldId="264"/>
            <ac:spMk id="2" creationId="{7224E933-8417-4FA7-8082-B21F2A53669B}"/>
          </ac:spMkLst>
        </pc:spChg>
        <pc:spChg chg="mod">
          <ac:chgData name="ARIANA KATHRIN ORTEGA SANTACRUZ" userId="S::aortega@liceodelvalle.net::2fe6b15b-992d-4b06-9870-fbb8d5704715" providerId="AD" clId="Web-{4D00D1AC-5EE6-4FC0-9874-808C47933582}" dt="2021-04-17T16:41:37.509" v="116" actId="20577"/>
          <ac:spMkLst>
            <pc:docMk/>
            <pc:sldMk cId="0" sldId="264"/>
            <ac:spMk id="194" creationId="{00000000-0000-0000-0000-000000000000}"/>
          </ac:spMkLst>
        </pc:spChg>
        <pc:spChg chg="del">
          <ac:chgData name="ARIANA KATHRIN ORTEGA SANTACRUZ" userId="S::aortega@liceodelvalle.net::2fe6b15b-992d-4b06-9870-fbb8d5704715" providerId="AD" clId="Web-{4D00D1AC-5EE6-4FC0-9874-808C47933582}" dt="2021-04-17T16:39:11.396" v="88"/>
          <ac:spMkLst>
            <pc:docMk/>
            <pc:sldMk cId="0" sldId="264"/>
            <ac:spMk id="195" creationId="{00000000-0000-0000-0000-000000000000}"/>
          </ac:spMkLst>
        </pc:spChg>
      </pc:sldChg>
    </pc:docChg>
  </pc:docChgLst>
  <pc:docChgLst>
    <pc:chgData name="YULIANA ESTEFANIA MARTINEZ CARRERA" userId="S::ymartinez@liceodelvalle.net::c3677854-13c3-456f-9636-8a48793b34b1" providerId="AD" clId="Web-{9988A273-9B68-4180-9D2C-2211DE6B162C}"/>
    <pc:docChg chg="modSld">
      <pc:chgData name="YULIANA ESTEFANIA MARTINEZ CARRERA" userId="S::ymartinez@liceodelvalle.net::c3677854-13c3-456f-9636-8a48793b34b1" providerId="AD" clId="Web-{9988A273-9B68-4180-9D2C-2211DE6B162C}" dt="2021-05-02T18:35:52.055" v="1" actId="1076"/>
      <pc:docMkLst>
        <pc:docMk/>
      </pc:docMkLst>
      <pc:sldChg chg="modSp">
        <pc:chgData name="YULIANA ESTEFANIA MARTINEZ CARRERA" userId="S::ymartinez@liceodelvalle.net::c3677854-13c3-456f-9636-8a48793b34b1" providerId="AD" clId="Web-{9988A273-9B68-4180-9D2C-2211DE6B162C}" dt="2021-05-02T18:35:52.055" v="1" actId="1076"/>
        <pc:sldMkLst>
          <pc:docMk/>
          <pc:sldMk cId="3605561958" sldId="272"/>
        </pc:sldMkLst>
        <pc:spChg chg="mod">
          <ac:chgData name="YULIANA ESTEFANIA MARTINEZ CARRERA" userId="S::ymartinez@liceodelvalle.net::c3677854-13c3-456f-9636-8a48793b34b1" providerId="AD" clId="Web-{9988A273-9B68-4180-9D2C-2211DE6B162C}" dt="2021-05-02T18:35:52.055" v="1" actId="1076"/>
          <ac:spMkLst>
            <pc:docMk/>
            <pc:sldMk cId="3605561958" sldId="272"/>
            <ac:spMk id="4" creationId="{B7D10C3E-28A3-42FB-8654-CD1B89C56B16}"/>
          </ac:spMkLst>
        </pc:spChg>
      </pc:sldChg>
    </pc:docChg>
  </pc:docChgLst>
  <pc:docChgLst>
    <pc:chgData name="ARIANA KATHRIN ORTEGA SANTACRUZ" userId="S::aortega@liceodelvalle.net::2fe6b15b-992d-4b06-9870-fbb8d5704715" providerId="AD" clId="Web-{01893E33-0CBD-4947-9372-5EBB2403DE2A}"/>
    <pc:docChg chg="modSld">
      <pc:chgData name="ARIANA KATHRIN ORTEGA SANTACRUZ" userId="S::aortega@liceodelvalle.net::2fe6b15b-992d-4b06-9870-fbb8d5704715" providerId="AD" clId="Web-{01893E33-0CBD-4947-9372-5EBB2403DE2A}" dt="2021-04-24T23:18:26.850" v="175" actId="20577"/>
      <pc:docMkLst>
        <pc:docMk/>
      </pc:docMkLst>
      <pc:sldChg chg="modSp">
        <pc:chgData name="ARIANA KATHRIN ORTEGA SANTACRUZ" userId="S::aortega@liceodelvalle.net::2fe6b15b-992d-4b06-9870-fbb8d5704715" providerId="AD" clId="Web-{01893E33-0CBD-4947-9372-5EBB2403DE2A}" dt="2021-04-24T23:18:26.850" v="175" actId="20577"/>
        <pc:sldMkLst>
          <pc:docMk/>
          <pc:sldMk cId="423923767" sldId="286"/>
        </pc:sldMkLst>
        <pc:spChg chg="mod">
          <ac:chgData name="ARIANA KATHRIN ORTEGA SANTACRUZ" userId="S::aortega@liceodelvalle.net::2fe6b15b-992d-4b06-9870-fbb8d5704715" providerId="AD" clId="Web-{01893E33-0CBD-4947-9372-5EBB2403DE2A}" dt="2021-04-24T23:18:26.850" v="175" actId="20577"/>
          <ac:spMkLst>
            <pc:docMk/>
            <pc:sldMk cId="423923767" sldId="286"/>
            <ac:spMk id="13" creationId="{06D5D56B-6C37-4076-83FA-5A16C1D649A4}"/>
          </ac:spMkLst>
        </pc:spChg>
        <pc:spChg chg="mod">
          <ac:chgData name="ARIANA KATHRIN ORTEGA SANTACRUZ" userId="S::aortega@liceodelvalle.net::2fe6b15b-992d-4b06-9870-fbb8d5704715" providerId="AD" clId="Web-{01893E33-0CBD-4947-9372-5EBB2403DE2A}" dt="2021-04-24T23:14:43.484" v="66" actId="1076"/>
          <ac:spMkLst>
            <pc:docMk/>
            <pc:sldMk cId="423923767" sldId="286"/>
            <ac:spMk id="198" creationId="{00000000-0000-0000-0000-000000000000}"/>
          </ac:spMkLst>
        </pc:spChg>
      </pc:sldChg>
    </pc:docChg>
  </pc:docChgLst>
  <pc:docChgLst>
    <pc:chgData name="YULIANA ESTEFANIA MARTINEZ CARRERA" userId="S::ymartinez@liceodelvalle.net::c3677854-13c3-456f-9636-8a48793b34b1" providerId="AD" clId="Web-{70D7A1E4-A0C8-4752-9630-22FEDC089A7C}"/>
    <pc:docChg chg="modSld">
      <pc:chgData name="YULIANA ESTEFANIA MARTINEZ CARRERA" userId="S::ymartinez@liceodelvalle.net::c3677854-13c3-456f-9636-8a48793b34b1" providerId="AD" clId="Web-{70D7A1E4-A0C8-4752-9630-22FEDC089A7C}" dt="2021-04-15T01:31:39.458" v="256" actId="20577"/>
      <pc:docMkLst>
        <pc:docMk/>
      </pc:docMkLst>
      <pc:sldChg chg="addSp delSp modSp">
        <pc:chgData name="YULIANA ESTEFANIA MARTINEZ CARRERA" userId="S::ymartinez@liceodelvalle.net::c3677854-13c3-456f-9636-8a48793b34b1" providerId="AD" clId="Web-{70D7A1E4-A0C8-4752-9630-22FEDC089A7C}" dt="2021-04-15T01:31:39.458" v="256" actId="20577"/>
        <pc:sldMkLst>
          <pc:docMk/>
          <pc:sldMk cId="0" sldId="263"/>
        </pc:sldMkLst>
        <pc:spChg chg="add mod">
          <ac:chgData name="YULIANA ESTEFANIA MARTINEZ CARRERA" userId="S::ymartinez@liceodelvalle.net::c3677854-13c3-456f-9636-8a48793b34b1" providerId="AD" clId="Web-{70D7A1E4-A0C8-4752-9630-22FEDC089A7C}" dt="2021-04-15T01:21:07.445" v="182" actId="1076"/>
          <ac:spMkLst>
            <pc:docMk/>
            <pc:sldMk cId="0" sldId="263"/>
            <ac:spMk id="5" creationId="{CE40624A-513E-47F1-A675-303E776E4519}"/>
          </ac:spMkLst>
        </pc:spChg>
        <pc:spChg chg="add mod">
          <ac:chgData name="YULIANA ESTEFANIA MARTINEZ CARRERA" userId="S::ymartinez@liceodelvalle.net::c3677854-13c3-456f-9636-8a48793b34b1" providerId="AD" clId="Web-{70D7A1E4-A0C8-4752-9630-22FEDC089A7C}" dt="2021-04-15T01:24:54.262" v="233" actId="1076"/>
          <ac:spMkLst>
            <pc:docMk/>
            <pc:sldMk cId="0" sldId="263"/>
            <ac:spMk id="6" creationId="{36BFB235-1221-46A6-A40A-BF9AD3610F56}"/>
          </ac:spMkLst>
        </pc:spChg>
        <pc:spChg chg="add mod">
          <ac:chgData name="YULIANA ESTEFANIA MARTINEZ CARRERA" userId="S::ymartinez@liceodelvalle.net::c3677854-13c3-456f-9636-8a48793b34b1" providerId="AD" clId="Web-{70D7A1E4-A0C8-4752-9630-22FEDC089A7C}" dt="2021-04-15T01:31:23.567" v="245" actId="1076"/>
          <ac:spMkLst>
            <pc:docMk/>
            <pc:sldMk cId="0" sldId="263"/>
            <ac:spMk id="7" creationId="{D505E4E0-7242-422E-8730-DF9A0C685A64}"/>
          </ac:spMkLst>
        </pc:spChg>
        <pc:spChg chg="add mod">
          <ac:chgData name="YULIANA ESTEFANIA MARTINEZ CARRERA" userId="S::ymartinez@liceodelvalle.net::c3677854-13c3-456f-9636-8a48793b34b1" providerId="AD" clId="Web-{70D7A1E4-A0C8-4752-9630-22FEDC089A7C}" dt="2021-04-15T01:31:39.458" v="256" actId="20577"/>
          <ac:spMkLst>
            <pc:docMk/>
            <pc:sldMk cId="0" sldId="263"/>
            <ac:spMk id="9" creationId="{13D06484-5E2B-4C20-9360-F17E939A83E9}"/>
          </ac:spMkLst>
        </pc:spChg>
        <pc:spChg chg="del mod">
          <ac:chgData name="YULIANA ESTEFANIA MARTINEZ CARRERA" userId="S::ymartinez@liceodelvalle.net::c3677854-13c3-456f-9636-8a48793b34b1" providerId="AD" clId="Web-{70D7A1E4-A0C8-4752-9630-22FEDC089A7C}" dt="2021-04-15T01:11:51.308" v="11"/>
          <ac:spMkLst>
            <pc:docMk/>
            <pc:sldMk cId="0" sldId="263"/>
            <ac:spMk id="180" creationId="{00000000-0000-0000-0000-000000000000}"/>
          </ac:spMkLst>
        </pc:spChg>
        <pc:spChg chg="del">
          <ac:chgData name="YULIANA ESTEFANIA MARTINEZ CARRERA" userId="S::ymartinez@liceodelvalle.net::c3677854-13c3-456f-9636-8a48793b34b1" providerId="AD" clId="Web-{70D7A1E4-A0C8-4752-9630-22FEDC089A7C}" dt="2021-04-15T01:11:52.308" v="12"/>
          <ac:spMkLst>
            <pc:docMk/>
            <pc:sldMk cId="0" sldId="263"/>
            <ac:spMk id="181" creationId="{00000000-0000-0000-0000-000000000000}"/>
          </ac:spMkLst>
        </pc:spChg>
        <pc:spChg chg="del mod">
          <ac:chgData name="YULIANA ESTEFANIA MARTINEZ CARRERA" userId="S::ymartinez@liceodelvalle.net::c3677854-13c3-456f-9636-8a48793b34b1" providerId="AD" clId="Web-{70D7A1E4-A0C8-4752-9630-22FEDC089A7C}" dt="2021-04-15T01:11:56.011" v="14"/>
          <ac:spMkLst>
            <pc:docMk/>
            <pc:sldMk cId="0" sldId="263"/>
            <ac:spMk id="183" creationId="{00000000-0000-0000-0000-000000000000}"/>
          </ac:spMkLst>
        </pc:spChg>
        <pc:spChg chg="del">
          <ac:chgData name="YULIANA ESTEFANIA MARTINEZ CARRERA" userId="S::ymartinez@liceodelvalle.net::c3677854-13c3-456f-9636-8a48793b34b1" providerId="AD" clId="Web-{70D7A1E4-A0C8-4752-9630-22FEDC089A7C}" dt="2021-04-15T01:11:58.042" v="15"/>
          <ac:spMkLst>
            <pc:docMk/>
            <pc:sldMk cId="0" sldId="263"/>
            <ac:spMk id="184" creationId="{00000000-0000-0000-0000-000000000000}"/>
          </ac:spMkLst>
        </pc:spChg>
        <pc:picChg chg="del mod">
          <ac:chgData name="YULIANA ESTEFANIA MARTINEZ CARRERA" userId="S::ymartinez@liceodelvalle.net::c3677854-13c3-456f-9636-8a48793b34b1" providerId="AD" clId="Web-{70D7A1E4-A0C8-4752-9630-22FEDC089A7C}" dt="2021-04-15T01:11:48.355" v="9"/>
          <ac:picMkLst>
            <pc:docMk/>
            <pc:sldMk cId="0" sldId="263"/>
            <ac:picMk id="2" creationId="{621A347D-9440-4BDA-BFD1-158664B31B69}"/>
          </ac:picMkLst>
        </pc:picChg>
        <pc:picChg chg="add del mod">
          <ac:chgData name="YULIANA ESTEFANIA MARTINEZ CARRERA" userId="S::ymartinez@liceodelvalle.net::c3677854-13c3-456f-9636-8a48793b34b1" providerId="AD" clId="Web-{70D7A1E4-A0C8-4752-9630-22FEDC089A7C}" dt="2021-04-15T01:11:28.917" v="7"/>
          <ac:picMkLst>
            <pc:docMk/>
            <pc:sldMk cId="0" sldId="263"/>
            <ac:picMk id="3" creationId="{FAE98171-DB95-4490-83A1-75096860084B}"/>
          </ac:picMkLst>
        </pc:picChg>
        <pc:picChg chg="add mod">
          <ac:chgData name="YULIANA ESTEFANIA MARTINEZ CARRERA" userId="S::ymartinez@liceodelvalle.net::c3677854-13c3-456f-9636-8a48793b34b1" providerId="AD" clId="Web-{70D7A1E4-A0C8-4752-9630-22FEDC089A7C}" dt="2021-04-15T01:12:37.559" v="20" actId="14100"/>
          <ac:picMkLst>
            <pc:docMk/>
            <pc:sldMk cId="0" sldId="263"/>
            <ac:picMk id="4" creationId="{C4D9CAD5-4B09-4788-9E94-A7EE2D7DC7CC}"/>
          </ac:picMkLst>
        </pc:picChg>
        <pc:picChg chg="add del mod">
          <ac:chgData name="YULIANA ESTEFANIA MARTINEZ CARRERA" userId="S::ymartinez@liceodelvalle.net::c3677854-13c3-456f-9636-8a48793b34b1" providerId="AD" clId="Web-{70D7A1E4-A0C8-4752-9630-22FEDC089A7C}" dt="2021-04-15T01:31:27.052" v="246" actId="1076"/>
          <ac:picMkLst>
            <pc:docMk/>
            <pc:sldMk cId="0" sldId="263"/>
            <ac:picMk id="8" creationId="{2E7781BD-5CBD-478F-B495-04A05F0A7929}"/>
          </ac:picMkLst>
        </pc:picChg>
        <pc:picChg chg="del mod">
          <ac:chgData name="YULIANA ESTEFANIA MARTINEZ CARRERA" userId="S::ymartinez@liceodelvalle.net::c3677854-13c3-456f-9636-8a48793b34b1" providerId="AD" clId="Web-{70D7A1E4-A0C8-4752-9630-22FEDC089A7C}" dt="2021-04-15T01:09:57.305" v="2"/>
          <ac:picMkLst>
            <pc:docMk/>
            <pc:sldMk cId="0" sldId="263"/>
            <ac:picMk id="179" creationId="{00000000-0000-0000-0000-000000000000}"/>
          </ac:picMkLst>
        </pc:picChg>
      </pc:sldChg>
      <pc:sldChg chg="modSp">
        <pc:chgData name="YULIANA ESTEFANIA MARTINEZ CARRERA" userId="S::ymartinez@liceodelvalle.net::c3677854-13c3-456f-9636-8a48793b34b1" providerId="AD" clId="Web-{70D7A1E4-A0C8-4752-9630-22FEDC089A7C}" dt="2021-04-15T01:20:21.178" v="170" actId="1076"/>
        <pc:sldMkLst>
          <pc:docMk/>
          <pc:sldMk cId="0" sldId="264"/>
        </pc:sldMkLst>
        <pc:picChg chg="mod">
          <ac:chgData name="YULIANA ESTEFANIA MARTINEZ CARRERA" userId="S::ymartinez@liceodelvalle.net::c3677854-13c3-456f-9636-8a48793b34b1" providerId="AD" clId="Web-{70D7A1E4-A0C8-4752-9630-22FEDC089A7C}" dt="2021-04-15T01:20:21.178" v="170" actId="1076"/>
          <ac:picMkLst>
            <pc:docMk/>
            <pc:sldMk cId="0" sldId="264"/>
            <ac:picMk id="200" creationId="{00000000-0000-0000-0000-000000000000}"/>
          </ac:picMkLst>
        </pc:picChg>
      </pc:sldChg>
    </pc:docChg>
  </pc:docChgLst>
  <pc:docChgLst>
    <pc:chgData name="MARIA GRACIA MOLESTINA GUARDERAS" userId="S::mmolestina@liceodelvalle.net::22f78526-1180-436d-8396-3b492277c5b7" providerId="AD" clId="Web-{61B53B80-1F69-412D-B69A-F7F0EE627F1B}"/>
    <pc:docChg chg="modSld sldOrd">
      <pc:chgData name="MARIA GRACIA MOLESTINA GUARDERAS" userId="S::mmolestina@liceodelvalle.net::22f78526-1180-436d-8396-3b492277c5b7" providerId="AD" clId="Web-{61B53B80-1F69-412D-B69A-F7F0EE627F1B}" dt="2021-04-16T00:34:11.614" v="211" actId="20577"/>
      <pc:docMkLst>
        <pc:docMk/>
      </pc:docMkLst>
      <pc:sldChg chg="modSp ord">
        <pc:chgData name="MARIA GRACIA MOLESTINA GUARDERAS" userId="S::mmolestina@liceodelvalle.net::22f78526-1180-436d-8396-3b492277c5b7" providerId="AD" clId="Web-{61B53B80-1F69-412D-B69A-F7F0EE627F1B}" dt="2021-04-16T00:30:41.202" v="127"/>
        <pc:sldMkLst>
          <pc:docMk/>
          <pc:sldMk cId="0" sldId="256"/>
        </pc:sldMkLst>
        <pc:spChg chg="mod">
          <ac:chgData name="MARIA GRACIA MOLESTINA GUARDERAS" userId="S::mmolestina@liceodelvalle.net::22f78526-1180-436d-8396-3b492277c5b7" providerId="AD" clId="Web-{61B53B80-1F69-412D-B69A-F7F0EE627F1B}" dt="2021-04-16T00:29:20.138" v="123" actId="20577"/>
          <ac:spMkLst>
            <pc:docMk/>
            <pc:sldMk cId="0" sldId="256"/>
            <ac:spMk id="89" creationId="{00000000-0000-0000-0000-000000000000}"/>
          </ac:spMkLst>
        </pc:spChg>
      </pc:sldChg>
      <pc:sldChg chg="delSp modSp">
        <pc:chgData name="MARIA GRACIA MOLESTINA GUARDERAS" userId="S::mmolestina@liceodelvalle.net::22f78526-1180-436d-8396-3b492277c5b7" providerId="AD" clId="Web-{61B53B80-1F69-412D-B69A-F7F0EE627F1B}" dt="2021-04-16T00:27:01.071" v="115" actId="1076"/>
        <pc:sldMkLst>
          <pc:docMk/>
          <pc:sldMk cId="0" sldId="257"/>
        </pc:sldMkLst>
        <pc:spChg chg="mod">
          <ac:chgData name="MARIA GRACIA MOLESTINA GUARDERAS" userId="S::mmolestina@liceodelvalle.net::22f78526-1180-436d-8396-3b492277c5b7" providerId="AD" clId="Web-{61B53B80-1F69-412D-B69A-F7F0EE627F1B}" dt="2021-04-16T00:22:25.439" v="104" actId="20577"/>
          <ac:spMkLst>
            <pc:docMk/>
            <pc:sldMk cId="0" sldId="257"/>
            <ac:spMk id="2" creationId="{C9552EBF-4C43-4B96-8327-6D846E9F6F3A}"/>
          </ac:spMkLst>
        </pc:spChg>
        <pc:spChg chg="mod">
          <ac:chgData name="MARIA GRACIA MOLESTINA GUARDERAS" userId="S::mmolestina@liceodelvalle.net::22f78526-1180-436d-8396-3b492277c5b7" providerId="AD" clId="Web-{61B53B80-1F69-412D-B69A-F7F0EE627F1B}" dt="2021-04-16T00:22:55.706" v="108" actId="20577"/>
          <ac:spMkLst>
            <pc:docMk/>
            <pc:sldMk cId="0" sldId="257"/>
            <ac:spMk id="6" creationId="{E5D3CF52-4DC9-4FD3-A8F0-E4CEB730DBCE}"/>
          </ac:spMkLst>
        </pc:spChg>
        <pc:spChg chg="mod">
          <ac:chgData name="MARIA GRACIA MOLESTINA GUARDERAS" userId="S::mmolestina@liceodelvalle.net::22f78526-1180-436d-8396-3b492277c5b7" providerId="AD" clId="Web-{61B53B80-1F69-412D-B69A-F7F0EE627F1B}" dt="2021-04-16T00:22:10.298" v="102" actId="20577"/>
          <ac:spMkLst>
            <pc:docMk/>
            <pc:sldMk cId="0" sldId="257"/>
            <ac:spMk id="7" creationId="{BD542CBB-B8AE-4145-9251-5166F3A77AC6}"/>
          </ac:spMkLst>
        </pc:spChg>
        <pc:spChg chg="del">
          <ac:chgData name="MARIA GRACIA MOLESTINA GUARDERAS" userId="S::mmolestina@liceodelvalle.net::22f78526-1180-436d-8396-3b492277c5b7" providerId="AD" clId="Web-{61B53B80-1F69-412D-B69A-F7F0EE627F1B}" dt="2021-04-16T00:21:34.719" v="97"/>
          <ac:spMkLst>
            <pc:docMk/>
            <pc:sldMk cId="0" sldId="257"/>
            <ac:spMk id="9" creationId="{4A78F367-45CE-4427-BA7D-BDD0296DA5AB}"/>
          </ac:spMkLst>
        </pc:spChg>
        <pc:picChg chg="mod">
          <ac:chgData name="MARIA GRACIA MOLESTINA GUARDERAS" userId="S::mmolestina@liceodelvalle.net::22f78526-1180-436d-8396-3b492277c5b7" providerId="AD" clId="Web-{61B53B80-1F69-412D-B69A-F7F0EE627F1B}" dt="2021-04-16T00:27:01.071" v="115" actId="1076"/>
          <ac:picMkLst>
            <pc:docMk/>
            <pc:sldMk cId="0" sldId="257"/>
            <ac:picMk id="4" creationId="{8CEFDAD2-E79B-4FF7-9AB9-BD4707994382}"/>
          </ac:picMkLst>
        </pc:picChg>
      </pc:sldChg>
      <pc:sldChg chg="modSp">
        <pc:chgData name="MARIA GRACIA MOLESTINA GUARDERAS" userId="S::mmolestina@liceodelvalle.net::22f78526-1180-436d-8396-3b492277c5b7" providerId="AD" clId="Web-{61B53B80-1F69-412D-B69A-F7F0EE627F1B}" dt="2021-04-16T00:28:22.292" v="119" actId="20577"/>
        <pc:sldMkLst>
          <pc:docMk/>
          <pc:sldMk cId="0" sldId="260"/>
        </pc:sldMkLst>
        <pc:spChg chg="mod">
          <ac:chgData name="MARIA GRACIA MOLESTINA GUARDERAS" userId="S::mmolestina@liceodelvalle.net::22f78526-1180-436d-8396-3b492277c5b7" providerId="AD" clId="Web-{61B53B80-1F69-412D-B69A-F7F0EE627F1B}" dt="2021-04-16T00:28:22.292" v="119" actId="20577"/>
          <ac:spMkLst>
            <pc:docMk/>
            <pc:sldMk cId="0" sldId="260"/>
            <ac:spMk id="143" creationId="{00000000-0000-0000-0000-000000000000}"/>
          </ac:spMkLst>
        </pc:spChg>
      </pc:sldChg>
      <pc:sldChg chg="modSp">
        <pc:chgData name="MARIA GRACIA MOLESTINA GUARDERAS" userId="S::mmolestina@liceodelvalle.net::22f78526-1180-436d-8396-3b492277c5b7" providerId="AD" clId="Web-{61B53B80-1F69-412D-B69A-F7F0EE627F1B}" dt="2021-04-16T00:28:04.948" v="117" actId="20577"/>
        <pc:sldMkLst>
          <pc:docMk/>
          <pc:sldMk cId="0" sldId="261"/>
        </pc:sldMkLst>
        <pc:spChg chg="mod">
          <ac:chgData name="MARIA GRACIA MOLESTINA GUARDERAS" userId="S::mmolestina@liceodelvalle.net::22f78526-1180-436d-8396-3b492277c5b7" providerId="AD" clId="Web-{61B53B80-1F69-412D-B69A-F7F0EE627F1B}" dt="2021-04-16T00:28:04.948" v="117" actId="20577"/>
          <ac:spMkLst>
            <pc:docMk/>
            <pc:sldMk cId="0" sldId="261"/>
            <ac:spMk id="156" creationId="{00000000-0000-0000-0000-000000000000}"/>
          </ac:spMkLst>
        </pc:spChg>
      </pc:sldChg>
      <pc:sldChg chg="modSp">
        <pc:chgData name="MARIA GRACIA MOLESTINA GUARDERAS" userId="S::mmolestina@liceodelvalle.net::22f78526-1180-436d-8396-3b492277c5b7" providerId="AD" clId="Web-{61B53B80-1F69-412D-B69A-F7F0EE627F1B}" dt="2021-04-16T00:28:46.137" v="121" actId="20577"/>
        <pc:sldMkLst>
          <pc:docMk/>
          <pc:sldMk cId="0" sldId="262"/>
        </pc:sldMkLst>
        <pc:spChg chg="mod">
          <ac:chgData name="MARIA GRACIA MOLESTINA GUARDERAS" userId="S::mmolestina@liceodelvalle.net::22f78526-1180-436d-8396-3b492277c5b7" providerId="AD" clId="Web-{61B53B80-1F69-412D-B69A-F7F0EE627F1B}" dt="2021-04-16T00:28:46.137" v="121" actId="20577"/>
          <ac:spMkLst>
            <pc:docMk/>
            <pc:sldMk cId="0" sldId="262"/>
            <ac:spMk id="169" creationId="{00000000-0000-0000-0000-000000000000}"/>
          </ac:spMkLst>
        </pc:spChg>
      </pc:sldChg>
      <pc:sldChg chg="addSp modSp ord">
        <pc:chgData name="MARIA GRACIA MOLESTINA GUARDERAS" userId="S::mmolestina@liceodelvalle.net::22f78526-1180-436d-8396-3b492277c5b7" providerId="AD" clId="Web-{61B53B80-1F69-412D-B69A-F7F0EE627F1B}" dt="2021-04-16T00:32:19.095" v="153" actId="20577"/>
        <pc:sldMkLst>
          <pc:docMk/>
          <pc:sldMk cId="0" sldId="263"/>
        </pc:sldMkLst>
        <pc:spChg chg="add mod">
          <ac:chgData name="MARIA GRACIA MOLESTINA GUARDERAS" userId="S::mmolestina@liceodelvalle.net::22f78526-1180-436d-8396-3b492277c5b7" providerId="AD" clId="Web-{61B53B80-1F69-412D-B69A-F7F0EE627F1B}" dt="2021-04-16T00:32:19.095" v="153" actId="20577"/>
          <ac:spMkLst>
            <pc:docMk/>
            <pc:sldMk cId="0" sldId="263"/>
            <ac:spMk id="10" creationId="{A2BE1F18-FC55-43E1-A203-B573B98E89DD}"/>
          </ac:spMkLst>
        </pc:spChg>
      </pc:sldChg>
      <pc:sldChg chg="addSp modSp ord">
        <pc:chgData name="MARIA GRACIA MOLESTINA GUARDERAS" userId="S::mmolestina@liceodelvalle.net::22f78526-1180-436d-8396-3b492277c5b7" providerId="AD" clId="Web-{61B53B80-1F69-412D-B69A-F7F0EE627F1B}" dt="2021-04-16T00:33:25.003" v="188" actId="20577"/>
        <pc:sldMkLst>
          <pc:docMk/>
          <pc:sldMk cId="0" sldId="264"/>
        </pc:sldMkLst>
        <pc:spChg chg="mod">
          <ac:chgData name="MARIA GRACIA MOLESTINA GUARDERAS" userId="S::mmolestina@liceodelvalle.net::22f78526-1180-436d-8396-3b492277c5b7" providerId="AD" clId="Web-{61B53B80-1F69-412D-B69A-F7F0EE627F1B}" dt="2021-04-16T00:32:34.143" v="156" actId="1076"/>
          <ac:spMkLst>
            <pc:docMk/>
            <pc:sldMk cId="0" sldId="264"/>
            <ac:spMk id="2" creationId="{7224E933-8417-4FA7-8082-B21F2A53669B}"/>
          </ac:spMkLst>
        </pc:spChg>
        <pc:spChg chg="add mod">
          <ac:chgData name="MARIA GRACIA MOLESTINA GUARDERAS" userId="S::mmolestina@liceodelvalle.net::22f78526-1180-436d-8396-3b492277c5b7" providerId="AD" clId="Web-{61B53B80-1F69-412D-B69A-F7F0EE627F1B}" dt="2021-04-16T00:33:25.003" v="188" actId="20577"/>
          <ac:spMkLst>
            <pc:docMk/>
            <pc:sldMk cId="0" sldId="264"/>
            <ac:spMk id="4" creationId="{FB62A80C-C383-47AA-9D60-CC51A4F8A9F3}"/>
          </ac:spMkLst>
        </pc:spChg>
        <pc:spChg chg="mod">
          <ac:chgData name="MARIA GRACIA MOLESTINA GUARDERAS" userId="S::mmolestina@liceodelvalle.net::22f78526-1180-436d-8396-3b492277c5b7" providerId="AD" clId="Web-{61B53B80-1F69-412D-B69A-F7F0EE627F1B}" dt="2021-04-16T00:32:37.330" v="157" actId="1076"/>
          <ac:spMkLst>
            <pc:docMk/>
            <pc:sldMk cId="0" sldId="264"/>
            <ac:spMk id="194" creationId="{00000000-0000-0000-0000-000000000000}"/>
          </ac:spMkLst>
        </pc:spChg>
        <pc:picChg chg="mod">
          <ac:chgData name="MARIA GRACIA MOLESTINA GUARDERAS" userId="S::mmolestina@liceodelvalle.net::22f78526-1180-436d-8396-3b492277c5b7" providerId="AD" clId="Web-{61B53B80-1F69-412D-B69A-F7F0EE627F1B}" dt="2021-04-16T00:32:30.033" v="155" actId="1076"/>
          <ac:picMkLst>
            <pc:docMk/>
            <pc:sldMk cId="0" sldId="264"/>
            <ac:picMk id="3" creationId="{36905C91-0321-4227-8393-55DBF7C46855}"/>
          </ac:picMkLst>
        </pc:picChg>
      </pc:sldChg>
      <pc:sldChg chg="addSp modSp ord">
        <pc:chgData name="MARIA GRACIA MOLESTINA GUARDERAS" userId="S::mmolestina@liceodelvalle.net::22f78526-1180-436d-8396-3b492277c5b7" providerId="AD" clId="Web-{61B53B80-1F69-412D-B69A-F7F0EE627F1B}" dt="2021-04-16T00:34:11.614" v="211" actId="20577"/>
        <pc:sldMkLst>
          <pc:docMk/>
          <pc:sldMk cId="0" sldId="265"/>
        </pc:sldMkLst>
        <pc:spChg chg="add mod">
          <ac:chgData name="MARIA GRACIA MOLESTINA GUARDERAS" userId="S::mmolestina@liceodelvalle.net::22f78526-1180-436d-8396-3b492277c5b7" providerId="AD" clId="Web-{61B53B80-1F69-412D-B69A-F7F0EE627F1B}" dt="2021-04-16T00:34:11.614" v="211" actId="20577"/>
          <ac:spMkLst>
            <pc:docMk/>
            <pc:sldMk cId="0" sldId="265"/>
            <ac:spMk id="2" creationId="{4CC1E29E-5B5B-4115-AB56-14CD9D4EA132}"/>
          </ac:spMkLst>
        </pc:spChg>
        <pc:spChg chg="mod">
          <ac:chgData name="MARIA GRACIA MOLESTINA GUARDERAS" userId="S::mmolestina@liceodelvalle.net::22f78526-1180-436d-8396-3b492277c5b7" providerId="AD" clId="Web-{61B53B80-1F69-412D-B69A-F7F0EE627F1B}" dt="2021-04-16T00:24:56.568" v="114" actId="20577"/>
          <ac:spMkLst>
            <pc:docMk/>
            <pc:sldMk cId="0" sldId="265"/>
            <ac:spMk id="218" creationId="{00000000-0000-0000-0000-000000000000}"/>
          </ac:spMkLst>
        </pc:spChg>
      </pc:sldChg>
      <pc:sldChg chg="ord">
        <pc:chgData name="MARIA GRACIA MOLESTINA GUARDERAS" userId="S::mmolestina@liceodelvalle.net::22f78526-1180-436d-8396-3b492277c5b7" providerId="AD" clId="Web-{61B53B80-1F69-412D-B69A-F7F0EE627F1B}" dt="2021-04-16T00:30:54.843" v="128"/>
        <pc:sldMkLst>
          <pc:docMk/>
          <pc:sldMk cId="0" sldId="266"/>
        </pc:sldMkLst>
      </pc:sldChg>
      <pc:sldChg chg="addSp delSp modSp">
        <pc:chgData name="MARIA GRACIA MOLESTINA GUARDERAS" userId="S::mmolestina@liceodelvalle.net::22f78526-1180-436d-8396-3b492277c5b7" providerId="AD" clId="Web-{61B53B80-1F69-412D-B69A-F7F0EE627F1B}" dt="2021-04-16T00:23:37.238" v="112" actId="20577"/>
        <pc:sldMkLst>
          <pc:docMk/>
          <pc:sldMk cId="25365905" sldId="269"/>
        </pc:sldMkLst>
        <pc:spChg chg="del mod">
          <ac:chgData name="MARIA GRACIA MOLESTINA GUARDERAS" userId="S::mmolestina@liceodelvalle.net::22f78526-1180-436d-8396-3b492277c5b7" providerId="AD" clId="Web-{61B53B80-1F69-412D-B69A-F7F0EE627F1B}" dt="2021-04-16T00:18:04.604" v="10"/>
          <ac:spMkLst>
            <pc:docMk/>
            <pc:sldMk cId="25365905" sldId="269"/>
            <ac:spMk id="2" creationId="{A8ACA1C8-AEF0-4057-A685-D8EA63D810A4}"/>
          </ac:spMkLst>
        </pc:spChg>
        <pc:spChg chg="add mod">
          <ac:chgData name="MARIA GRACIA MOLESTINA GUARDERAS" userId="S::mmolestina@liceodelvalle.net::22f78526-1180-436d-8396-3b492277c5b7" providerId="AD" clId="Web-{61B53B80-1F69-412D-B69A-F7F0EE627F1B}" dt="2021-04-16T00:23:37.238" v="112" actId="20577"/>
          <ac:spMkLst>
            <pc:docMk/>
            <pc:sldMk cId="25365905" sldId="269"/>
            <ac:spMk id="4" creationId="{3C49BD9B-35B0-4C0F-81CD-11948C0739DA}"/>
          </ac:spMkLst>
        </pc:spChg>
        <pc:picChg chg="add mod">
          <ac:chgData name="MARIA GRACIA MOLESTINA GUARDERAS" userId="S::mmolestina@liceodelvalle.net::22f78526-1180-436d-8396-3b492277c5b7" providerId="AD" clId="Web-{61B53B80-1F69-412D-B69A-F7F0EE627F1B}" dt="2021-04-16T00:18:07.729" v="11" actId="1076"/>
          <ac:picMkLst>
            <pc:docMk/>
            <pc:sldMk cId="25365905" sldId="269"/>
            <ac:picMk id="3" creationId="{D838C557-149A-48DB-8DAB-CCE379BF8543}"/>
          </ac:picMkLst>
        </pc:picChg>
      </pc:sldChg>
    </pc:docChg>
  </pc:docChgLst>
  <pc:docChgLst>
    <pc:chgData name="ARIANA KATHRIN ORTEGA SANTACRUZ" userId="S::aortega@liceodelvalle.net::2fe6b15b-992d-4b06-9870-fbb8d5704715" providerId="AD" clId="Web-{37D4FA77-B18D-46DB-BE36-7E03B6C10E39}"/>
    <pc:docChg chg="addSld delSld modSld">
      <pc:chgData name="ARIANA KATHRIN ORTEGA SANTACRUZ" userId="S::aortega@liceodelvalle.net::2fe6b15b-992d-4b06-9870-fbb8d5704715" providerId="AD" clId="Web-{37D4FA77-B18D-46DB-BE36-7E03B6C10E39}" dt="2021-05-03T22:11:47.099" v="80"/>
      <pc:docMkLst>
        <pc:docMk/>
      </pc:docMkLst>
      <pc:sldChg chg="addSp delSp modSp add replId">
        <pc:chgData name="ARIANA KATHRIN ORTEGA SANTACRUZ" userId="S::aortega@liceodelvalle.net::2fe6b15b-992d-4b06-9870-fbb8d5704715" providerId="AD" clId="Web-{37D4FA77-B18D-46DB-BE36-7E03B6C10E39}" dt="2021-05-03T22:11:47.099" v="80"/>
        <pc:sldMkLst>
          <pc:docMk/>
          <pc:sldMk cId="1847322193" sldId="308"/>
        </pc:sldMkLst>
        <pc:spChg chg="mod">
          <ac:chgData name="ARIANA KATHRIN ORTEGA SANTACRUZ" userId="S::aortega@liceodelvalle.net::2fe6b15b-992d-4b06-9870-fbb8d5704715" providerId="AD" clId="Web-{37D4FA77-B18D-46DB-BE36-7E03B6C10E39}" dt="2021-05-03T22:06:00.348" v="15" actId="20577"/>
          <ac:spMkLst>
            <pc:docMk/>
            <pc:sldMk cId="1847322193" sldId="308"/>
            <ac:spMk id="2" creationId="{B27E0FEB-5193-4AD6-9670-5FFD6A7B0A83}"/>
          </ac:spMkLst>
        </pc:spChg>
        <pc:spChg chg="mod">
          <ac:chgData name="ARIANA KATHRIN ORTEGA SANTACRUZ" userId="S::aortega@liceodelvalle.net::2fe6b15b-992d-4b06-9870-fbb8d5704715" providerId="AD" clId="Web-{37D4FA77-B18D-46DB-BE36-7E03B6C10E39}" dt="2021-05-03T22:11:12.193" v="59" actId="1076"/>
          <ac:spMkLst>
            <pc:docMk/>
            <pc:sldMk cId="1847322193" sldId="308"/>
            <ac:spMk id="5" creationId="{E16430AF-2714-44E4-ACFB-7B9601D9A24E}"/>
          </ac:spMkLst>
        </pc:spChg>
        <pc:spChg chg="add mod">
          <ac:chgData name="ARIANA KATHRIN ORTEGA SANTACRUZ" userId="S::aortega@liceodelvalle.net::2fe6b15b-992d-4b06-9870-fbb8d5704715" providerId="AD" clId="Web-{37D4FA77-B18D-46DB-BE36-7E03B6C10E39}" dt="2021-05-03T22:11:42.271" v="77"/>
          <ac:spMkLst>
            <pc:docMk/>
            <pc:sldMk cId="1847322193" sldId="308"/>
            <ac:spMk id="6" creationId="{4A851B66-AE58-43CF-8AFA-67F666335DF0}"/>
          </ac:spMkLst>
        </pc:spChg>
        <pc:spChg chg="add mod">
          <ac:chgData name="ARIANA KATHRIN ORTEGA SANTACRUZ" userId="S::aortega@liceodelvalle.net::2fe6b15b-992d-4b06-9870-fbb8d5704715" providerId="AD" clId="Web-{37D4FA77-B18D-46DB-BE36-7E03B6C10E39}" dt="2021-05-03T22:11:47.099" v="80"/>
          <ac:spMkLst>
            <pc:docMk/>
            <pc:sldMk cId="1847322193" sldId="308"/>
            <ac:spMk id="7" creationId="{BF5566D2-0435-4955-9994-BDBA10C437C9}"/>
          </ac:spMkLst>
        </pc:spChg>
        <pc:picChg chg="del">
          <ac:chgData name="ARIANA KATHRIN ORTEGA SANTACRUZ" userId="S::aortega@liceodelvalle.net::2fe6b15b-992d-4b06-9870-fbb8d5704715" providerId="AD" clId="Web-{37D4FA77-B18D-46DB-BE36-7E03B6C10E39}" dt="2021-05-03T22:06:02.629" v="16"/>
          <ac:picMkLst>
            <pc:docMk/>
            <pc:sldMk cId="1847322193" sldId="308"/>
            <ac:picMk id="3" creationId="{C90C62E3-E404-4B78-BEC9-B0114073821A}"/>
          </ac:picMkLst>
        </pc:picChg>
        <pc:picChg chg="add mod">
          <ac:chgData name="ARIANA KATHRIN ORTEGA SANTACRUZ" userId="S::aortega@liceodelvalle.net::2fe6b15b-992d-4b06-9870-fbb8d5704715" providerId="AD" clId="Web-{37D4FA77-B18D-46DB-BE36-7E03B6C10E39}" dt="2021-05-03T22:10:37.661" v="39" actId="1076"/>
          <ac:picMkLst>
            <pc:docMk/>
            <pc:sldMk cId="1847322193" sldId="308"/>
            <ac:picMk id="4" creationId="{4E3DEAED-E628-4B01-8350-B9E2426BF816}"/>
          </ac:picMkLst>
        </pc:picChg>
      </pc:sldChg>
      <pc:sldChg chg="add del replId">
        <pc:chgData name="ARIANA KATHRIN ORTEGA SANTACRUZ" userId="S::aortega@liceodelvalle.net::2fe6b15b-992d-4b06-9870-fbb8d5704715" providerId="AD" clId="Web-{37D4FA77-B18D-46DB-BE36-7E03B6C10E39}" dt="2021-05-03T22:06:42.410" v="29"/>
        <pc:sldMkLst>
          <pc:docMk/>
          <pc:sldMk cId="4026836131" sldId="309"/>
        </pc:sldMkLst>
      </pc:sldChg>
    </pc:docChg>
  </pc:docChgLst>
  <pc:docChgLst>
    <pc:chgData name="MARIA GRACIA MOLESTINA GUARDERAS" userId="S::mmolestina@liceodelvalle.net::22f78526-1180-436d-8396-3b492277c5b7" providerId="AD" clId="Web-{6DF74579-3CEA-4BEA-BA50-94BD3B44C214}"/>
    <pc:docChg chg="addSld delSld modSld">
      <pc:chgData name="MARIA GRACIA MOLESTINA GUARDERAS" userId="S::mmolestina@liceodelvalle.net::22f78526-1180-436d-8396-3b492277c5b7" providerId="AD" clId="Web-{6DF74579-3CEA-4BEA-BA50-94BD3B44C214}" dt="2021-05-05T21:25:04.466" v="294" actId="20577"/>
      <pc:docMkLst>
        <pc:docMk/>
      </pc:docMkLst>
      <pc:sldChg chg="addSp delSp modSp">
        <pc:chgData name="MARIA GRACIA MOLESTINA GUARDERAS" userId="S::mmolestina@liceodelvalle.net::22f78526-1180-436d-8396-3b492277c5b7" providerId="AD" clId="Web-{6DF74579-3CEA-4BEA-BA50-94BD3B44C214}" dt="2021-05-05T21:18:49.158" v="282" actId="1076"/>
        <pc:sldMkLst>
          <pc:docMk/>
          <pc:sldMk cId="911666219" sldId="312"/>
        </pc:sldMkLst>
        <pc:spChg chg="add del mod">
          <ac:chgData name="MARIA GRACIA MOLESTINA GUARDERAS" userId="S::mmolestina@liceodelvalle.net::22f78526-1180-436d-8396-3b492277c5b7" providerId="AD" clId="Web-{6DF74579-3CEA-4BEA-BA50-94BD3B44C214}" dt="2021-05-05T20:58:04.148" v="3"/>
          <ac:spMkLst>
            <pc:docMk/>
            <pc:sldMk cId="911666219" sldId="312"/>
            <ac:spMk id="2" creationId="{1AA9FDF1-E2D0-4467-AE56-0E52E25CA1F3}"/>
          </ac:spMkLst>
        </pc:spChg>
        <pc:spChg chg="mod">
          <ac:chgData name="MARIA GRACIA MOLESTINA GUARDERAS" userId="S::mmolestina@liceodelvalle.net::22f78526-1180-436d-8396-3b492277c5b7" providerId="AD" clId="Web-{6DF74579-3CEA-4BEA-BA50-94BD3B44C214}" dt="2021-05-05T21:17:07.733" v="262" actId="20577"/>
          <ac:spMkLst>
            <pc:docMk/>
            <pc:sldMk cId="911666219" sldId="312"/>
            <ac:spMk id="3" creationId="{E7FA9D4C-B2E5-4560-AB62-DC5C1ED752AB}"/>
          </ac:spMkLst>
        </pc:spChg>
        <pc:spChg chg="mod">
          <ac:chgData name="MARIA GRACIA MOLESTINA GUARDERAS" userId="S::mmolestina@liceodelvalle.net::22f78526-1180-436d-8396-3b492277c5b7" providerId="AD" clId="Web-{6DF74579-3CEA-4BEA-BA50-94BD3B44C214}" dt="2021-05-05T21:04:36.988" v="211" actId="1076"/>
          <ac:spMkLst>
            <pc:docMk/>
            <pc:sldMk cId="911666219" sldId="312"/>
            <ac:spMk id="4" creationId="{FB62A80C-C383-47AA-9D60-CC51A4F8A9F3}"/>
          </ac:spMkLst>
        </pc:spChg>
        <pc:spChg chg="add del mod">
          <ac:chgData name="MARIA GRACIA MOLESTINA GUARDERAS" userId="S::mmolestina@liceodelvalle.net::22f78526-1180-436d-8396-3b492277c5b7" providerId="AD" clId="Web-{6DF74579-3CEA-4BEA-BA50-94BD3B44C214}" dt="2021-05-05T21:18:47.096" v="281"/>
          <ac:spMkLst>
            <pc:docMk/>
            <pc:sldMk cId="911666219" sldId="312"/>
            <ac:spMk id="5" creationId="{35DD56E5-6033-4E8C-9EFE-985A9CBEED3A}"/>
          </ac:spMkLst>
        </pc:spChg>
        <pc:picChg chg="mod">
          <ac:chgData name="MARIA GRACIA MOLESTINA GUARDERAS" userId="S::mmolestina@liceodelvalle.net::22f78526-1180-436d-8396-3b492277c5b7" providerId="AD" clId="Web-{6DF74579-3CEA-4BEA-BA50-94BD3B44C214}" dt="2021-05-05T21:18:49.158" v="282" actId="1076"/>
          <ac:picMkLst>
            <pc:docMk/>
            <pc:sldMk cId="911666219" sldId="312"/>
            <ac:picMk id="11" creationId="{6E3BD6D4-A15F-4CD4-9633-42E9E12455E0}"/>
          </ac:picMkLst>
        </pc:picChg>
      </pc:sldChg>
      <pc:sldChg chg="add del replId">
        <pc:chgData name="MARIA GRACIA MOLESTINA GUARDERAS" userId="S::mmolestina@liceodelvalle.net::22f78526-1180-436d-8396-3b492277c5b7" providerId="AD" clId="Web-{6DF74579-3CEA-4BEA-BA50-94BD3B44C214}" dt="2021-05-05T21:16:57.905" v="256"/>
        <pc:sldMkLst>
          <pc:docMk/>
          <pc:sldMk cId="120868814" sldId="317"/>
        </pc:sldMkLst>
      </pc:sldChg>
      <pc:sldChg chg="addSp delSp modSp add replId">
        <pc:chgData name="MARIA GRACIA MOLESTINA GUARDERAS" userId="S::mmolestina@liceodelvalle.net::22f78526-1180-436d-8396-3b492277c5b7" providerId="AD" clId="Web-{6DF74579-3CEA-4BEA-BA50-94BD3B44C214}" dt="2021-05-05T21:25:04.466" v="294" actId="20577"/>
        <pc:sldMkLst>
          <pc:docMk/>
          <pc:sldMk cId="1738966784" sldId="317"/>
        </pc:sldMkLst>
        <pc:spChg chg="mod">
          <ac:chgData name="MARIA GRACIA MOLESTINA GUARDERAS" userId="S::mmolestina@liceodelvalle.net::22f78526-1180-436d-8396-3b492277c5b7" providerId="AD" clId="Web-{6DF74579-3CEA-4BEA-BA50-94BD3B44C214}" dt="2021-05-05T21:19:15.878" v="287" actId="1076"/>
          <ac:spMkLst>
            <pc:docMk/>
            <pc:sldMk cId="1738966784" sldId="317"/>
            <ac:spMk id="2" creationId="{FD59C29F-5BCC-48B4-9202-C131F664827C}"/>
          </ac:spMkLst>
        </pc:spChg>
        <pc:spChg chg="add mod">
          <ac:chgData name="MARIA GRACIA MOLESTINA GUARDERAS" userId="S::mmolestina@liceodelvalle.net::22f78526-1180-436d-8396-3b492277c5b7" providerId="AD" clId="Web-{6DF74579-3CEA-4BEA-BA50-94BD3B44C214}" dt="2021-05-05T21:18:00.704" v="273" actId="20577"/>
          <ac:spMkLst>
            <pc:docMk/>
            <pc:sldMk cId="1738966784" sldId="317"/>
            <ac:spMk id="3" creationId="{B5B4CE4B-BD6D-4B53-912B-F260EEE5BACA}"/>
          </ac:spMkLst>
        </pc:spChg>
        <pc:spChg chg="mod">
          <ac:chgData name="MARIA GRACIA MOLESTINA GUARDERAS" userId="S::mmolestina@liceodelvalle.net::22f78526-1180-436d-8396-3b492277c5b7" providerId="AD" clId="Web-{6DF74579-3CEA-4BEA-BA50-94BD3B44C214}" dt="2021-05-05T21:25:04.466" v="294" actId="20577"/>
          <ac:spMkLst>
            <pc:docMk/>
            <pc:sldMk cId="1738966784" sldId="317"/>
            <ac:spMk id="196" creationId="{00000000-0000-0000-0000-000000000000}"/>
          </ac:spMkLst>
        </pc:spChg>
        <pc:picChg chg="del">
          <ac:chgData name="MARIA GRACIA MOLESTINA GUARDERAS" userId="S::mmolestina@liceodelvalle.net::22f78526-1180-436d-8396-3b492277c5b7" providerId="AD" clId="Web-{6DF74579-3CEA-4BEA-BA50-94BD3B44C214}" dt="2021-05-05T21:17:44.016" v="267"/>
          <ac:picMkLst>
            <pc:docMk/>
            <pc:sldMk cId="1738966784" sldId="317"/>
            <ac:picMk id="5" creationId="{453FC2AA-BD8E-4E3F-8BF9-81D1608038BA}"/>
          </ac:picMkLst>
        </pc:picChg>
        <pc:picChg chg="del">
          <ac:chgData name="MARIA GRACIA MOLESTINA GUARDERAS" userId="S::mmolestina@liceodelvalle.net::22f78526-1180-436d-8396-3b492277c5b7" providerId="AD" clId="Web-{6DF74579-3CEA-4BEA-BA50-94BD3B44C214}" dt="2021-05-05T21:17:42.953" v="266"/>
          <ac:picMkLst>
            <pc:docMk/>
            <pc:sldMk cId="1738966784" sldId="317"/>
            <ac:picMk id="6" creationId="{CCDDF536-A619-4C82-9899-682F1A9709E0}"/>
          </ac:picMkLst>
        </pc:picChg>
        <pc:picChg chg="del">
          <ac:chgData name="MARIA GRACIA MOLESTINA GUARDERAS" userId="S::mmolestina@liceodelvalle.net::22f78526-1180-436d-8396-3b492277c5b7" providerId="AD" clId="Web-{6DF74579-3CEA-4BEA-BA50-94BD3B44C214}" dt="2021-05-05T21:17:45.266" v="268"/>
          <ac:picMkLst>
            <pc:docMk/>
            <pc:sldMk cId="1738966784" sldId="317"/>
            <ac:picMk id="11" creationId="{6E3BD6D4-A15F-4CD4-9633-42E9E12455E0}"/>
          </ac:picMkLst>
        </pc:picChg>
        <pc:picChg chg="mod">
          <ac:chgData name="MARIA GRACIA MOLESTINA GUARDERAS" userId="S::mmolestina@liceodelvalle.net::22f78526-1180-436d-8396-3b492277c5b7" providerId="AD" clId="Web-{6DF74579-3CEA-4BEA-BA50-94BD3B44C214}" dt="2021-05-05T21:18:13.673" v="276" actId="1076"/>
          <ac:picMkLst>
            <pc:docMk/>
            <pc:sldMk cId="1738966784" sldId="317"/>
            <ac:picMk id="191" creationId="{00000000-0000-0000-0000-000000000000}"/>
          </ac:picMkLst>
        </pc:picChg>
      </pc:sldChg>
      <pc:sldChg chg="add del replId">
        <pc:chgData name="MARIA GRACIA MOLESTINA GUARDERAS" userId="S::mmolestina@liceodelvalle.net::22f78526-1180-436d-8396-3b492277c5b7" providerId="AD" clId="Web-{6DF74579-3CEA-4BEA-BA50-94BD3B44C214}" dt="2021-05-05T21:18:09.782" v="275"/>
        <pc:sldMkLst>
          <pc:docMk/>
          <pc:sldMk cId="729181149" sldId="318"/>
        </pc:sldMkLst>
      </pc:sldChg>
    </pc:docChg>
  </pc:docChgLst>
  <pc:docChgLst>
    <pc:chgData name="ARIANA KATHRIN ORTEGA SANTACRUZ" userId="S::aortega@liceodelvalle.net::2fe6b15b-992d-4b06-9870-fbb8d5704715" providerId="AD" clId="Web-{9E7A66AE-F4F1-4B70-8B00-E84124773963}"/>
    <pc:docChg chg="addSld modSld">
      <pc:chgData name="ARIANA KATHRIN ORTEGA SANTACRUZ" userId="S::aortega@liceodelvalle.net::2fe6b15b-992d-4b06-9870-fbb8d5704715" providerId="AD" clId="Web-{9E7A66AE-F4F1-4B70-8B00-E84124773963}" dt="2021-04-24T18:12:26.960" v="77"/>
      <pc:docMkLst>
        <pc:docMk/>
      </pc:docMkLst>
      <pc:sldChg chg="addSp modSp">
        <pc:chgData name="ARIANA KATHRIN ORTEGA SANTACRUZ" userId="S::aortega@liceodelvalle.net::2fe6b15b-992d-4b06-9870-fbb8d5704715" providerId="AD" clId="Web-{9E7A66AE-F4F1-4B70-8B00-E84124773963}" dt="2021-04-24T17:57:26.247" v="15" actId="1076"/>
        <pc:sldMkLst>
          <pc:docMk/>
          <pc:sldMk cId="0" sldId="257"/>
        </pc:sldMkLst>
        <pc:spChg chg="mod">
          <ac:chgData name="ARIANA KATHRIN ORTEGA SANTACRUZ" userId="S::aortega@liceodelvalle.net::2fe6b15b-992d-4b06-9870-fbb8d5704715" providerId="AD" clId="Web-{9E7A66AE-F4F1-4B70-8B00-E84124773963}" dt="2021-04-24T17:57:18.919" v="14"/>
          <ac:spMkLst>
            <pc:docMk/>
            <pc:sldMk cId="0" sldId="257"/>
            <ac:spMk id="96" creationId="{00000000-0000-0000-0000-000000000000}"/>
          </ac:spMkLst>
        </pc:spChg>
        <pc:spChg chg="mod">
          <ac:chgData name="ARIANA KATHRIN ORTEGA SANTACRUZ" userId="S::aortega@liceodelvalle.net::2fe6b15b-992d-4b06-9870-fbb8d5704715" providerId="AD" clId="Web-{9E7A66AE-F4F1-4B70-8B00-E84124773963}" dt="2021-04-24T17:57:26.247" v="15" actId="1076"/>
          <ac:spMkLst>
            <pc:docMk/>
            <pc:sldMk cId="0" sldId="257"/>
            <ac:spMk id="103" creationId="{00000000-0000-0000-0000-000000000000}"/>
          </ac:spMkLst>
        </pc:spChg>
        <pc:picChg chg="add mod modCrop">
          <ac:chgData name="ARIANA KATHRIN ORTEGA SANTACRUZ" userId="S::aortega@liceodelvalle.net::2fe6b15b-992d-4b06-9870-fbb8d5704715" providerId="AD" clId="Web-{9E7A66AE-F4F1-4B70-8B00-E84124773963}" dt="2021-04-24T17:57:09.153" v="11" actId="1076"/>
          <ac:picMkLst>
            <pc:docMk/>
            <pc:sldMk cId="0" sldId="257"/>
            <ac:picMk id="3" creationId="{48B8BE41-2820-4AAC-8016-8E13FF4E6F57}"/>
          </ac:picMkLst>
        </pc:picChg>
      </pc:sldChg>
      <pc:sldChg chg="addSp delSp modSp mod setBg">
        <pc:chgData name="ARIANA KATHRIN ORTEGA SANTACRUZ" userId="S::aortega@liceodelvalle.net::2fe6b15b-992d-4b06-9870-fbb8d5704715" providerId="AD" clId="Web-{9E7A66AE-F4F1-4B70-8B00-E84124773963}" dt="2021-04-24T18:04:03.117" v="45"/>
        <pc:sldMkLst>
          <pc:docMk/>
          <pc:sldMk cId="0" sldId="258"/>
        </pc:sldMkLst>
        <pc:spChg chg="mod">
          <ac:chgData name="ARIANA KATHRIN ORTEGA SANTACRUZ" userId="S::aortega@liceodelvalle.net::2fe6b15b-992d-4b06-9870-fbb8d5704715" providerId="AD" clId="Web-{9E7A66AE-F4F1-4B70-8B00-E84124773963}" dt="2021-04-24T17:58:34.655" v="16" actId="1076"/>
          <ac:spMkLst>
            <pc:docMk/>
            <pc:sldMk cId="0" sldId="258"/>
            <ac:spMk id="118" creationId="{00000000-0000-0000-0000-000000000000}"/>
          </ac:spMkLst>
        </pc:spChg>
        <pc:grpChg chg="add">
          <ac:chgData name="ARIANA KATHRIN ORTEGA SANTACRUZ" userId="S::aortega@liceodelvalle.net::2fe6b15b-992d-4b06-9870-fbb8d5704715" providerId="AD" clId="Web-{9E7A66AE-F4F1-4B70-8B00-E84124773963}" dt="2021-04-24T18:00:31.346" v="36"/>
          <ac:grpSpMkLst>
            <pc:docMk/>
            <pc:sldMk cId="0" sldId="258"/>
            <ac:grpSpMk id="3" creationId="{1087E2BC-70F6-460B-8C1A-B36F1FA8DF94}"/>
          </ac:grpSpMkLst>
        </pc:grpChg>
        <pc:picChg chg="del">
          <ac:chgData name="ARIANA KATHRIN ORTEGA SANTACRUZ" userId="S::aortega@liceodelvalle.net::2fe6b15b-992d-4b06-9870-fbb8d5704715" providerId="AD" clId="Web-{9E7A66AE-F4F1-4B70-8B00-E84124773963}" dt="2021-04-24T17:58:38.780" v="17"/>
          <ac:picMkLst>
            <pc:docMk/>
            <pc:sldMk cId="0" sldId="258"/>
            <ac:picMk id="110" creationId="{00000000-0000-0000-0000-000000000000}"/>
          </ac:picMkLst>
        </pc:picChg>
      </pc:sldChg>
      <pc:sldChg chg="addSp delSp mod setBg">
        <pc:chgData name="ARIANA KATHRIN ORTEGA SANTACRUZ" userId="S::aortega@liceodelvalle.net::2fe6b15b-992d-4b06-9870-fbb8d5704715" providerId="AD" clId="Web-{9E7A66AE-F4F1-4B70-8B00-E84124773963}" dt="2021-04-24T18:05:36.135" v="50"/>
        <pc:sldMkLst>
          <pc:docMk/>
          <pc:sldMk cId="0" sldId="266"/>
        </pc:sldMkLst>
        <pc:grpChg chg="add">
          <ac:chgData name="ARIANA KATHRIN ORTEGA SANTACRUZ" userId="S::aortega@liceodelvalle.net::2fe6b15b-992d-4b06-9870-fbb8d5704715" providerId="AD" clId="Web-{9E7A66AE-F4F1-4B70-8B00-E84124773963}" dt="2021-04-24T18:00:16.861" v="33"/>
          <ac:grpSpMkLst>
            <pc:docMk/>
            <pc:sldMk cId="0" sldId="266"/>
            <ac:grpSpMk id="2" creationId="{C0BE0603-3C99-454C-AB69-FAC55FB0F51C}"/>
          </ac:grpSpMkLst>
        </pc:grpChg>
        <pc:picChg chg="del">
          <ac:chgData name="ARIANA KATHRIN ORTEGA SANTACRUZ" userId="S::aortega@liceodelvalle.net::2fe6b15b-992d-4b06-9870-fbb8d5704715" providerId="AD" clId="Web-{9E7A66AE-F4F1-4B70-8B00-E84124773963}" dt="2021-04-24T18:00:15.673" v="32"/>
          <ac:picMkLst>
            <pc:docMk/>
            <pc:sldMk cId="0" sldId="266"/>
            <ac:picMk id="226" creationId="{00000000-0000-0000-0000-000000000000}"/>
          </ac:picMkLst>
        </pc:picChg>
      </pc:sldChg>
      <pc:sldChg chg="addSp delSp mod setBg">
        <pc:chgData name="ARIANA KATHRIN ORTEGA SANTACRUZ" userId="S::aortega@liceodelvalle.net::2fe6b15b-992d-4b06-9870-fbb8d5704715" providerId="AD" clId="Web-{9E7A66AE-F4F1-4B70-8B00-E84124773963}" dt="2021-04-24T18:04:28.665" v="48"/>
        <pc:sldMkLst>
          <pc:docMk/>
          <pc:sldMk cId="1869399143" sldId="267"/>
        </pc:sldMkLst>
        <pc:grpChg chg="add">
          <ac:chgData name="ARIANA KATHRIN ORTEGA SANTACRUZ" userId="S::aortega@liceodelvalle.net::2fe6b15b-992d-4b06-9870-fbb8d5704715" providerId="AD" clId="Web-{9E7A66AE-F4F1-4B70-8B00-E84124773963}" dt="2021-04-24T18:00:27.799" v="35"/>
          <ac:grpSpMkLst>
            <pc:docMk/>
            <pc:sldMk cId="1869399143" sldId="267"/>
            <ac:grpSpMk id="3" creationId="{4C83265D-E2A9-49EC-9FEF-0210B28E242B}"/>
          </ac:grpSpMkLst>
        </pc:grpChg>
        <pc:picChg chg="del">
          <ac:chgData name="ARIANA KATHRIN ORTEGA SANTACRUZ" userId="S::aortega@liceodelvalle.net::2fe6b15b-992d-4b06-9870-fbb8d5704715" providerId="AD" clId="Web-{9E7A66AE-F4F1-4B70-8B00-E84124773963}" dt="2021-04-24T17:58:44.843" v="18"/>
          <ac:picMkLst>
            <pc:docMk/>
            <pc:sldMk cId="1869399143" sldId="267"/>
            <ac:picMk id="110" creationId="{00000000-0000-0000-0000-000000000000}"/>
          </ac:picMkLst>
        </pc:picChg>
      </pc:sldChg>
      <pc:sldChg chg="addSp delSp mod setBg">
        <pc:chgData name="ARIANA KATHRIN ORTEGA SANTACRUZ" userId="S::aortega@liceodelvalle.net::2fe6b15b-992d-4b06-9870-fbb8d5704715" providerId="AD" clId="Web-{9E7A66AE-F4F1-4B70-8B00-E84124773963}" dt="2021-04-24T18:08:21.640" v="65"/>
        <pc:sldMkLst>
          <pc:docMk/>
          <pc:sldMk cId="3748364580" sldId="268"/>
        </pc:sldMkLst>
        <pc:grpChg chg="add">
          <ac:chgData name="ARIANA KATHRIN ORTEGA SANTACRUZ" userId="S::aortega@liceodelvalle.net::2fe6b15b-992d-4b06-9870-fbb8d5704715" providerId="AD" clId="Web-{9E7A66AE-F4F1-4B70-8B00-E84124773963}" dt="2021-04-24T18:00:23.642" v="34"/>
          <ac:grpSpMkLst>
            <pc:docMk/>
            <pc:sldMk cId="3748364580" sldId="268"/>
            <ac:grpSpMk id="3" creationId="{31D4FF60-4DCF-48CF-8A09-596486E0FBEF}"/>
          </ac:grpSpMkLst>
        </pc:grpChg>
        <pc:picChg chg="del">
          <ac:chgData name="ARIANA KATHRIN ORTEGA SANTACRUZ" userId="S::aortega@liceodelvalle.net::2fe6b15b-992d-4b06-9870-fbb8d5704715" providerId="AD" clId="Web-{9E7A66AE-F4F1-4B70-8B00-E84124773963}" dt="2021-04-24T17:58:47.640" v="19"/>
          <ac:picMkLst>
            <pc:docMk/>
            <pc:sldMk cId="3748364580" sldId="268"/>
            <ac:picMk id="110" creationId="{00000000-0000-0000-0000-000000000000}"/>
          </ac:picMkLst>
        </pc:picChg>
      </pc:sldChg>
      <pc:sldChg chg="addSp delSp modSp mod setBg">
        <pc:chgData name="ARIANA KATHRIN ORTEGA SANTACRUZ" userId="S::aortega@liceodelvalle.net::2fe6b15b-992d-4b06-9870-fbb8d5704715" providerId="AD" clId="Web-{9E7A66AE-F4F1-4B70-8B00-E84124773963}" dt="2021-04-24T18:07:33.717" v="61"/>
        <pc:sldMkLst>
          <pc:docMk/>
          <pc:sldMk cId="171549411" sldId="270"/>
        </pc:sldMkLst>
        <pc:spChg chg="mod">
          <ac:chgData name="ARIANA KATHRIN ORTEGA SANTACRUZ" userId="S::aortega@liceodelvalle.net::2fe6b15b-992d-4b06-9870-fbb8d5704715" providerId="AD" clId="Web-{9E7A66AE-F4F1-4B70-8B00-E84124773963}" dt="2021-04-24T17:59:39.766" v="27" actId="1076"/>
          <ac:spMkLst>
            <pc:docMk/>
            <pc:sldMk cId="171549411" sldId="270"/>
            <ac:spMk id="2" creationId="{42D6E08B-CACA-43B4-A713-72E8A6BB2399}"/>
          </ac:spMkLst>
        </pc:spChg>
        <pc:grpChg chg="add">
          <ac:chgData name="ARIANA KATHRIN ORTEGA SANTACRUZ" userId="S::aortega@liceodelvalle.net::2fe6b15b-992d-4b06-9870-fbb8d5704715" providerId="AD" clId="Web-{9E7A66AE-F4F1-4B70-8B00-E84124773963}" dt="2021-04-24T18:00:09.189" v="31"/>
          <ac:grpSpMkLst>
            <pc:docMk/>
            <pc:sldMk cId="171549411" sldId="270"/>
            <ac:grpSpMk id="4" creationId="{5B9883B6-44F0-470B-A2BC-2AAAFA614650}"/>
          </ac:grpSpMkLst>
        </pc:grpChg>
        <pc:picChg chg="del mod">
          <ac:chgData name="ARIANA KATHRIN ORTEGA SANTACRUZ" userId="S::aortega@liceodelvalle.net::2fe6b15b-992d-4b06-9870-fbb8d5704715" providerId="AD" clId="Web-{9E7A66AE-F4F1-4B70-8B00-E84124773963}" dt="2021-04-24T17:59:50.220" v="28"/>
          <ac:picMkLst>
            <pc:docMk/>
            <pc:sldMk cId="171549411" sldId="270"/>
            <ac:picMk id="226" creationId="{00000000-0000-0000-0000-000000000000}"/>
          </ac:picMkLst>
        </pc:picChg>
      </pc:sldChg>
      <pc:sldChg chg="addSp delSp modSp mod setBg">
        <pc:chgData name="ARIANA KATHRIN ORTEGA SANTACRUZ" userId="S::aortega@liceodelvalle.net::2fe6b15b-992d-4b06-9870-fbb8d5704715" providerId="AD" clId="Web-{9E7A66AE-F4F1-4B70-8B00-E84124773963}" dt="2021-04-24T18:03:29.194" v="43"/>
        <pc:sldMkLst>
          <pc:docMk/>
          <pc:sldMk cId="456696463" sldId="271"/>
        </pc:sldMkLst>
        <pc:spChg chg="mod">
          <ac:chgData name="ARIANA KATHRIN ORTEGA SANTACRUZ" userId="S::aortega@liceodelvalle.net::2fe6b15b-992d-4b06-9870-fbb8d5704715" providerId="AD" clId="Web-{9E7A66AE-F4F1-4B70-8B00-E84124773963}" dt="2021-04-24T18:02:05.286" v="39" actId="20577"/>
          <ac:spMkLst>
            <pc:docMk/>
            <pc:sldMk cId="456696463" sldId="271"/>
            <ac:spMk id="230" creationId="{00000000-0000-0000-0000-000000000000}"/>
          </ac:spMkLst>
        </pc:spChg>
        <pc:grpChg chg="add">
          <ac:chgData name="ARIANA KATHRIN ORTEGA SANTACRUZ" userId="S::aortega@liceodelvalle.net::2fe6b15b-992d-4b06-9870-fbb8d5704715" providerId="AD" clId="Web-{9E7A66AE-F4F1-4B70-8B00-E84124773963}" dt="2021-04-24T18:00:04.673" v="30"/>
          <ac:grpSpMkLst>
            <pc:docMk/>
            <pc:sldMk cId="456696463" sldId="271"/>
            <ac:grpSpMk id="4" creationId="{6BF9045A-1F5E-4026-91A1-355F76D54775}"/>
          </ac:grpSpMkLst>
        </pc:grpChg>
        <pc:picChg chg="del">
          <ac:chgData name="ARIANA KATHRIN ORTEGA SANTACRUZ" userId="S::aortega@liceodelvalle.net::2fe6b15b-992d-4b06-9870-fbb8d5704715" providerId="AD" clId="Web-{9E7A66AE-F4F1-4B70-8B00-E84124773963}" dt="2021-04-24T17:59:55.454" v="29"/>
          <ac:picMkLst>
            <pc:docMk/>
            <pc:sldMk cId="456696463" sldId="271"/>
            <ac:picMk id="226" creationId="{00000000-0000-0000-0000-000000000000}"/>
          </ac:picMkLst>
        </pc:picChg>
      </pc:sldChg>
      <pc:sldChg chg="mod setBg">
        <pc:chgData name="ARIANA KATHRIN ORTEGA SANTACRUZ" userId="S::aortega@liceodelvalle.net::2fe6b15b-992d-4b06-9870-fbb8d5704715" providerId="AD" clId="Web-{9E7A66AE-F4F1-4B70-8B00-E84124773963}" dt="2021-04-24T18:07:11.997" v="59"/>
        <pc:sldMkLst>
          <pc:docMk/>
          <pc:sldMk cId="555467499" sldId="274"/>
        </pc:sldMkLst>
      </pc:sldChg>
      <pc:sldChg chg="addSp delSp modSp">
        <pc:chgData name="ARIANA KATHRIN ORTEGA SANTACRUZ" userId="S::aortega@liceodelvalle.net::2fe6b15b-992d-4b06-9870-fbb8d5704715" providerId="AD" clId="Web-{9E7A66AE-F4F1-4B70-8B00-E84124773963}" dt="2021-04-24T18:11:42.646" v="72" actId="1076"/>
        <pc:sldMkLst>
          <pc:docMk/>
          <pc:sldMk cId="1976689636" sldId="281"/>
        </pc:sldMkLst>
        <pc:spChg chg="del">
          <ac:chgData name="ARIANA KATHRIN ORTEGA SANTACRUZ" userId="S::aortega@liceodelvalle.net::2fe6b15b-992d-4b06-9870-fbb8d5704715" providerId="AD" clId="Web-{9E7A66AE-F4F1-4B70-8B00-E84124773963}" dt="2021-04-24T18:09:06.391" v="66"/>
          <ac:spMkLst>
            <pc:docMk/>
            <pc:sldMk cId="1976689636" sldId="281"/>
            <ac:spMk id="2" creationId="{77D05FA4-7CD0-41DA-8728-6FC1BEC89034}"/>
          </ac:spMkLst>
        </pc:spChg>
        <pc:spChg chg="del">
          <ac:chgData name="ARIANA KATHRIN ORTEGA SANTACRUZ" userId="S::aortega@liceodelvalle.net::2fe6b15b-992d-4b06-9870-fbb8d5704715" providerId="AD" clId="Web-{9E7A66AE-F4F1-4B70-8B00-E84124773963}" dt="2021-04-24T18:09:09.282" v="67"/>
          <ac:spMkLst>
            <pc:docMk/>
            <pc:sldMk cId="1976689636" sldId="281"/>
            <ac:spMk id="3" creationId="{EDDEE857-C343-47DE-9FE5-6484540DEC20}"/>
          </ac:spMkLst>
        </pc:spChg>
        <pc:picChg chg="add del">
          <ac:chgData name="ARIANA KATHRIN ORTEGA SANTACRUZ" userId="S::aortega@liceodelvalle.net::2fe6b15b-992d-4b06-9870-fbb8d5704715" providerId="AD" clId="Web-{9E7A66AE-F4F1-4B70-8B00-E84124773963}" dt="2021-04-24T18:11:31.520" v="69"/>
          <ac:picMkLst>
            <pc:docMk/>
            <pc:sldMk cId="1976689636" sldId="281"/>
            <ac:picMk id="5" creationId="{7FB3F7B5-85D5-4E01-B7A1-62E9E3BE1301}"/>
          </ac:picMkLst>
        </pc:picChg>
        <pc:picChg chg="add mod">
          <ac:chgData name="ARIANA KATHRIN ORTEGA SANTACRUZ" userId="S::aortega@liceodelvalle.net::2fe6b15b-992d-4b06-9870-fbb8d5704715" providerId="AD" clId="Web-{9E7A66AE-F4F1-4B70-8B00-E84124773963}" dt="2021-04-24T18:11:42.646" v="72" actId="1076"/>
          <ac:picMkLst>
            <pc:docMk/>
            <pc:sldMk cId="1976689636" sldId="281"/>
            <ac:picMk id="6" creationId="{054C223A-F0F7-4519-8DA0-E7A1F24258A7}"/>
          </ac:picMkLst>
        </pc:picChg>
      </pc:sldChg>
      <pc:sldChg chg="addSp delSp add replId">
        <pc:chgData name="ARIANA KATHRIN ORTEGA SANTACRUZ" userId="S::aortega@liceodelvalle.net::2fe6b15b-992d-4b06-9870-fbb8d5704715" providerId="AD" clId="Web-{9E7A66AE-F4F1-4B70-8B00-E84124773963}" dt="2021-04-24T18:12:09.021" v="76"/>
        <pc:sldMkLst>
          <pc:docMk/>
          <pc:sldMk cId="505810747" sldId="282"/>
        </pc:sldMkLst>
        <pc:picChg chg="add">
          <ac:chgData name="ARIANA KATHRIN ORTEGA SANTACRUZ" userId="S::aortega@liceodelvalle.net::2fe6b15b-992d-4b06-9870-fbb8d5704715" providerId="AD" clId="Web-{9E7A66AE-F4F1-4B70-8B00-E84124773963}" dt="2021-04-24T18:12:09.021" v="76"/>
          <ac:picMkLst>
            <pc:docMk/>
            <pc:sldMk cId="505810747" sldId="282"/>
            <ac:picMk id="2" creationId="{2A8A6887-72F3-4667-B169-2656CEFC5025}"/>
          </ac:picMkLst>
        </pc:picChg>
        <pc:picChg chg="del">
          <ac:chgData name="ARIANA KATHRIN ORTEGA SANTACRUZ" userId="S::aortega@liceodelvalle.net::2fe6b15b-992d-4b06-9870-fbb8d5704715" providerId="AD" clId="Web-{9E7A66AE-F4F1-4B70-8B00-E84124773963}" dt="2021-04-24T18:11:53.740" v="74"/>
          <ac:picMkLst>
            <pc:docMk/>
            <pc:sldMk cId="505810747" sldId="282"/>
            <ac:picMk id="6" creationId="{054C223A-F0F7-4519-8DA0-E7A1F24258A7}"/>
          </ac:picMkLst>
        </pc:picChg>
      </pc:sldChg>
      <pc:sldChg chg="addSp add replId">
        <pc:chgData name="ARIANA KATHRIN ORTEGA SANTACRUZ" userId="S::aortega@liceodelvalle.net::2fe6b15b-992d-4b06-9870-fbb8d5704715" providerId="AD" clId="Web-{9E7A66AE-F4F1-4B70-8B00-E84124773963}" dt="2021-04-24T18:12:26.960" v="77"/>
        <pc:sldMkLst>
          <pc:docMk/>
          <pc:sldMk cId="884987788" sldId="283"/>
        </pc:sldMkLst>
        <pc:picChg chg="add">
          <ac:chgData name="ARIANA KATHRIN ORTEGA SANTACRUZ" userId="S::aortega@liceodelvalle.net::2fe6b15b-992d-4b06-9870-fbb8d5704715" providerId="AD" clId="Web-{9E7A66AE-F4F1-4B70-8B00-E84124773963}" dt="2021-04-24T18:12:26.960" v="77"/>
          <ac:picMkLst>
            <pc:docMk/>
            <pc:sldMk cId="884987788" sldId="283"/>
            <ac:picMk id="3" creationId="{FD93E3F7-5CA4-46B4-B786-FA927E729F5F}"/>
          </ac:picMkLst>
        </pc:picChg>
      </pc:sldChg>
    </pc:docChg>
  </pc:docChgLst>
  <pc:docChgLst>
    <pc:chgData name="MARIA GRACIA MOLESTINA GUARDERAS" userId="S::mmolestina@liceodelvalle.net::22f78526-1180-436d-8396-3b492277c5b7" providerId="AD" clId="Web-{1C949A35-5DE9-476D-970F-74E0B2D0B030}"/>
    <pc:docChg chg="modSld">
      <pc:chgData name="MARIA GRACIA MOLESTINA GUARDERAS" userId="S::mmolestina@liceodelvalle.net::22f78526-1180-436d-8396-3b492277c5b7" providerId="AD" clId="Web-{1C949A35-5DE9-476D-970F-74E0B2D0B030}" dt="2021-04-17T15:58:24.801" v="186" actId="1076"/>
      <pc:docMkLst>
        <pc:docMk/>
      </pc:docMkLst>
      <pc:sldChg chg="modSp">
        <pc:chgData name="MARIA GRACIA MOLESTINA GUARDERAS" userId="S::mmolestina@liceodelvalle.net::22f78526-1180-436d-8396-3b492277c5b7" providerId="AD" clId="Web-{1C949A35-5DE9-476D-970F-74E0B2D0B030}" dt="2021-04-17T15:53:06.794" v="159" actId="1076"/>
        <pc:sldMkLst>
          <pc:docMk/>
          <pc:sldMk cId="0" sldId="264"/>
        </pc:sldMkLst>
        <pc:spChg chg="mod">
          <ac:chgData name="MARIA GRACIA MOLESTINA GUARDERAS" userId="S::mmolestina@liceodelvalle.net::22f78526-1180-436d-8396-3b492277c5b7" providerId="AD" clId="Web-{1C949A35-5DE9-476D-970F-74E0B2D0B030}" dt="2021-04-17T15:44:05.329" v="121" actId="1076"/>
          <ac:spMkLst>
            <pc:docMk/>
            <pc:sldMk cId="0" sldId="264"/>
            <ac:spMk id="2" creationId="{7224E933-8417-4FA7-8082-B21F2A53669B}"/>
          </ac:spMkLst>
        </pc:spChg>
        <pc:spChg chg="mod">
          <ac:chgData name="MARIA GRACIA MOLESTINA GUARDERAS" userId="S::mmolestina@liceodelvalle.net::22f78526-1180-436d-8396-3b492277c5b7" providerId="AD" clId="Web-{1C949A35-5DE9-476D-970F-74E0B2D0B030}" dt="2021-04-17T15:52:52.747" v="156" actId="1076"/>
          <ac:spMkLst>
            <pc:docMk/>
            <pc:sldMk cId="0" sldId="264"/>
            <ac:spMk id="4" creationId="{FB62A80C-C383-47AA-9D60-CC51A4F8A9F3}"/>
          </ac:spMkLst>
        </pc:spChg>
        <pc:spChg chg="mod">
          <ac:chgData name="MARIA GRACIA MOLESTINA GUARDERAS" userId="S::mmolestina@liceodelvalle.net::22f78526-1180-436d-8396-3b492277c5b7" providerId="AD" clId="Web-{1C949A35-5DE9-476D-970F-74E0B2D0B030}" dt="2021-04-17T15:53:06.794" v="159" actId="1076"/>
          <ac:spMkLst>
            <pc:docMk/>
            <pc:sldMk cId="0" sldId="264"/>
            <ac:spMk id="194" creationId="{00000000-0000-0000-0000-000000000000}"/>
          </ac:spMkLst>
        </pc:spChg>
        <pc:picChg chg="mod">
          <ac:chgData name="MARIA GRACIA MOLESTINA GUARDERAS" userId="S::mmolestina@liceodelvalle.net::22f78526-1180-436d-8396-3b492277c5b7" providerId="AD" clId="Web-{1C949A35-5DE9-476D-970F-74E0B2D0B030}" dt="2021-04-17T15:52:59.575" v="158" actId="1076"/>
          <ac:picMkLst>
            <pc:docMk/>
            <pc:sldMk cId="0" sldId="264"/>
            <ac:picMk id="3" creationId="{36905C91-0321-4227-8393-55DBF7C46855}"/>
          </ac:picMkLst>
        </pc:picChg>
      </pc:sldChg>
      <pc:sldChg chg="addSp modSp">
        <pc:chgData name="MARIA GRACIA MOLESTINA GUARDERAS" userId="S::mmolestina@liceodelvalle.net::22f78526-1180-436d-8396-3b492277c5b7" providerId="AD" clId="Web-{1C949A35-5DE9-476D-970F-74E0B2D0B030}" dt="2021-04-17T15:58:24.801" v="186" actId="1076"/>
        <pc:sldMkLst>
          <pc:docMk/>
          <pc:sldMk cId="3605561958" sldId="272"/>
        </pc:sldMkLst>
        <pc:spChg chg="add mod">
          <ac:chgData name="MARIA GRACIA MOLESTINA GUARDERAS" userId="S::mmolestina@liceodelvalle.net::22f78526-1180-436d-8396-3b492277c5b7" providerId="AD" clId="Web-{1C949A35-5DE9-476D-970F-74E0B2D0B030}" dt="2021-04-17T15:58:24.801" v="186" actId="1076"/>
          <ac:spMkLst>
            <pc:docMk/>
            <pc:sldMk cId="3605561958" sldId="272"/>
            <ac:spMk id="8" creationId="{1542DF81-4E19-4F6C-8346-A5DFAAF6DFA8}"/>
          </ac:spMkLst>
        </pc:spChg>
      </pc:sldChg>
    </pc:docChg>
  </pc:docChgLst>
  <pc:docChgLst>
    <pc:chgData name="ARIANA KATHRIN ORTEGA SANTACRUZ" userId="S::aortega@liceodelvalle.net::2fe6b15b-992d-4b06-9870-fbb8d5704715" providerId="AD" clId="Web-{883C22F5-BDA9-4932-A211-4225ADC36D29}"/>
    <pc:docChg chg="modSld">
      <pc:chgData name="ARIANA KATHRIN ORTEGA SANTACRUZ" userId="S::aortega@liceodelvalle.net::2fe6b15b-992d-4b06-9870-fbb8d5704715" providerId="AD" clId="Web-{883C22F5-BDA9-4932-A211-4225ADC36D29}" dt="2021-05-03T16:46:42.614" v="3" actId="20577"/>
      <pc:docMkLst>
        <pc:docMk/>
      </pc:docMkLst>
      <pc:sldChg chg="modSp">
        <pc:chgData name="ARIANA KATHRIN ORTEGA SANTACRUZ" userId="S::aortega@liceodelvalle.net::2fe6b15b-992d-4b06-9870-fbb8d5704715" providerId="AD" clId="Web-{883C22F5-BDA9-4932-A211-4225ADC36D29}" dt="2021-05-03T16:46:42.614" v="3" actId="20577"/>
        <pc:sldMkLst>
          <pc:docMk/>
          <pc:sldMk cId="4120191736" sldId="301"/>
        </pc:sldMkLst>
        <pc:spChg chg="mod">
          <ac:chgData name="ARIANA KATHRIN ORTEGA SANTACRUZ" userId="S::aortega@liceodelvalle.net::2fe6b15b-992d-4b06-9870-fbb8d5704715" providerId="AD" clId="Web-{883C22F5-BDA9-4932-A211-4225ADC36D29}" dt="2021-05-03T16:46:42.614" v="3" actId="20577"/>
          <ac:spMkLst>
            <pc:docMk/>
            <pc:sldMk cId="4120191736" sldId="301"/>
            <ac:spMk id="2" creationId="{B27E0FEB-5193-4AD6-9670-5FFD6A7B0A83}"/>
          </ac:spMkLst>
        </pc:spChg>
      </pc:sldChg>
      <pc:sldChg chg="modSp">
        <pc:chgData name="ARIANA KATHRIN ORTEGA SANTACRUZ" userId="S::aortega@liceodelvalle.net::2fe6b15b-992d-4b06-9870-fbb8d5704715" providerId="AD" clId="Web-{883C22F5-BDA9-4932-A211-4225ADC36D29}" dt="2021-05-03T16:46:29.911" v="0" actId="20577"/>
        <pc:sldMkLst>
          <pc:docMk/>
          <pc:sldMk cId="4009797655" sldId="302"/>
        </pc:sldMkLst>
        <pc:spChg chg="mod">
          <ac:chgData name="ARIANA KATHRIN ORTEGA SANTACRUZ" userId="S::aortega@liceodelvalle.net::2fe6b15b-992d-4b06-9870-fbb8d5704715" providerId="AD" clId="Web-{883C22F5-BDA9-4932-A211-4225ADC36D29}" dt="2021-05-03T16:46:29.911" v="0" actId="20577"/>
          <ac:spMkLst>
            <pc:docMk/>
            <pc:sldMk cId="4009797655" sldId="302"/>
            <ac:spMk id="2" creationId="{B27E0FEB-5193-4AD6-9670-5FFD6A7B0A83}"/>
          </ac:spMkLst>
        </pc:spChg>
      </pc:sldChg>
      <pc:sldChg chg="modSp">
        <pc:chgData name="ARIANA KATHRIN ORTEGA SANTACRUZ" userId="S::aortega@liceodelvalle.net::2fe6b15b-992d-4b06-9870-fbb8d5704715" providerId="AD" clId="Web-{883C22F5-BDA9-4932-A211-4225ADC36D29}" dt="2021-05-03T16:46:34.598" v="1" actId="20577"/>
        <pc:sldMkLst>
          <pc:docMk/>
          <pc:sldMk cId="3883994254" sldId="303"/>
        </pc:sldMkLst>
        <pc:spChg chg="mod">
          <ac:chgData name="ARIANA KATHRIN ORTEGA SANTACRUZ" userId="S::aortega@liceodelvalle.net::2fe6b15b-992d-4b06-9870-fbb8d5704715" providerId="AD" clId="Web-{883C22F5-BDA9-4932-A211-4225ADC36D29}" dt="2021-05-03T16:46:34.598" v="1" actId="20577"/>
          <ac:spMkLst>
            <pc:docMk/>
            <pc:sldMk cId="3883994254" sldId="303"/>
            <ac:spMk id="2" creationId="{B27E0FEB-5193-4AD6-9670-5FFD6A7B0A83}"/>
          </ac:spMkLst>
        </pc:spChg>
      </pc:sldChg>
    </pc:docChg>
  </pc:docChgLst>
  <pc:docChgLst>
    <pc:chgData name="MARIA GRACIA MOLESTINA GUARDERAS" userId="S::mmolestina@liceodelvalle.net::22f78526-1180-436d-8396-3b492277c5b7" providerId="AD" clId="Web-{7D78698E-A5BD-4448-AF1A-3B528DAB0B17}"/>
    <pc:docChg chg="modSld">
      <pc:chgData name="MARIA GRACIA MOLESTINA GUARDERAS" userId="S::mmolestina@liceodelvalle.net::22f78526-1180-436d-8396-3b492277c5b7" providerId="AD" clId="Web-{7D78698E-A5BD-4448-AF1A-3B528DAB0B17}" dt="2021-04-16T14:23:10.715" v="54" actId="1076"/>
      <pc:docMkLst>
        <pc:docMk/>
      </pc:docMkLst>
      <pc:sldChg chg="modSp">
        <pc:chgData name="MARIA GRACIA MOLESTINA GUARDERAS" userId="S::mmolestina@liceodelvalle.net::22f78526-1180-436d-8396-3b492277c5b7" providerId="AD" clId="Web-{7D78698E-A5BD-4448-AF1A-3B528DAB0B17}" dt="2021-04-16T14:21:39.806" v="47" actId="20577"/>
        <pc:sldMkLst>
          <pc:docMk/>
          <pc:sldMk cId="0" sldId="264"/>
        </pc:sldMkLst>
        <pc:spChg chg="mod">
          <ac:chgData name="MARIA GRACIA MOLESTINA GUARDERAS" userId="S::mmolestina@liceodelvalle.net::22f78526-1180-436d-8396-3b492277c5b7" providerId="AD" clId="Web-{7D78698E-A5BD-4448-AF1A-3B528DAB0B17}" dt="2021-04-16T14:21:39.806" v="47" actId="20577"/>
          <ac:spMkLst>
            <pc:docMk/>
            <pc:sldMk cId="0" sldId="264"/>
            <ac:spMk id="194" creationId="{00000000-0000-0000-0000-000000000000}"/>
          </ac:spMkLst>
        </pc:spChg>
      </pc:sldChg>
      <pc:sldChg chg="modSp">
        <pc:chgData name="MARIA GRACIA MOLESTINA GUARDERAS" userId="S::mmolestina@liceodelvalle.net::22f78526-1180-436d-8396-3b492277c5b7" providerId="AD" clId="Web-{7D78698E-A5BD-4448-AF1A-3B528DAB0B17}" dt="2021-04-16T14:22:15.760" v="48" actId="1076"/>
        <pc:sldMkLst>
          <pc:docMk/>
          <pc:sldMk cId="1869399143" sldId="267"/>
        </pc:sldMkLst>
        <pc:picChg chg="mod">
          <ac:chgData name="MARIA GRACIA MOLESTINA GUARDERAS" userId="S::mmolestina@liceodelvalle.net::22f78526-1180-436d-8396-3b492277c5b7" providerId="AD" clId="Web-{7D78698E-A5BD-4448-AF1A-3B528DAB0B17}" dt="2021-04-16T14:22:15.760" v="48" actId="1076"/>
          <ac:picMkLst>
            <pc:docMk/>
            <pc:sldMk cId="1869399143" sldId="267"/>
            <ac:picMk id="3" creationId="{5C1B2AC9-67B5-41E4-8822-C2BC75DC0747}"/>
          </ac:picMkLst>
        </pc:picChg>
      </pc:sldChg>
      <pc:sldChg chg="delSp modSp">
        <pc:chgData name="MARIA GRACIA MOLESTINA GUARDERAS" userId="S::mmolestina@liceodelvalle.net::22f78526-1180-436d-8396-3b492277c5b7" providerId="AD" clId="Web-{7D78698E-A5BD-4448-AF1A-3B528DAB0B17}" dt="2021-04-16T14:16:53.550" v="6" actId="1076"/>
        <pc:sldMkLst>
          <pc:docMk/>
          <pc:sldMk cId="171549411" sldId="270"/>
        </pc:sldMkLst>
        <pc:spChg chg="mod">
          <ac:chgData name="MARIA GRACIA MOLESTINA GUARDERAS" userId="S::mmolestina@liceodelvalle.net::22f78526-1180-436d-8396-3b492277c5b7" providerId="AD" clId="Web-{7D78698E-A5BD-4448-AF1A-3B528DAB0B17}" dt="2021-04-16T14:16:53.550" v="6" actId="1076"/>
          <ac:spMkLst>
            <pc:docMk/>
            <pc:sldMk cId="171549411" sldId="270"/>
            <ac:spMk id="230" creationId="{00000000-0000-0000-0000-000000000000}"/>
          </ac:spMkLst>
        </pc:spChg>
        <pc:spChg chg="del mod">
          <ac:chgData name="MARIA GRACIA MOLESTINA GUARDERAS" userId="S::mmolestina@liceodelvalle.net::22f78526-1180-436d-8396-3b492277c5b7" providerId="AD" clId="Web-{7D78698E-A5BD-4448-AF1A-3B528DAB0B17}" dt="2021-04-16T14:16:49.378" v="5"/>
          <ac:spMkLst>
            <pc:docMk/>
            <pc:sldMk cId="171549411" sldId="270"/>
            <ac:spMk id="231" creationId="{00000000-0000-0000-0000-000000000000}"/>
          </ac:spMkLst>
        </pc:spChg>
      </pc:sldChg>
      <pc:sldChg chg="delSp modSp">
        <pc:chgData name="MARIA GRACIA MOLESTINA GUARDERAS" userId="S::mmolestina@liceodelvalle.net::22f78526-1180-436d-8396-3b492277c5b7" providerId="AD" clId="Web-{7D78698E-A5BD-4448-AF1A-3B528DAB0B17}" dt="2021-04-16T14:23:10.715" v="54" actId="1076"/>
        <pc:sldMkLst>
          <pc:docMk/>
          <pc:sldMk cId="456696463" sldId="271"/>
        </pc:sldMkLst>
        <pc:spChg chg="del">
          <ac:chgData name="MARIA GRACIA MOLESTINA GUARDERAS" userId="S::mmolestina@liceodelvalle.net::22f78526-1180-436d-8396-3b492277c5b7" providerId="AD" clId="Web-{7D78698E-A5BD-4448-AF1A-3B528DAB0B17}" dt="2021-04-16T14:17:27.019" v="7"/>
          <ac:spMkLst>
            <pc:docMk/>
            <pc:sldMk cId="456696463" sldId="271"/>
            <ac:spMk id="228" creationId="{00000000-0000-0000-0000-000000000000}"/>
          </ac:spMkLst>
        </pc:spChg>
        <pc:spChg chg="mod">
          <ac:chgData name="MARIA GRACIA MOLESTINA GUARDERAS" userId="S::mmolestina@liceodelvalle.net::22f78526-1180-436d-8396-3b492277c5b7" providerId="AD" clId="Web-{7D78698E-A5BD-4448-AF1A-3B528DAB0B17}" dt="2021-04-16T14:17:48.098" v="15" actId="1076"/>
          <ac:spMkLst>
            <pc:docMk/>
            <pc:sldMk cId="456696463" sldId="271"/>
            <ac:spMk id="230" creationId="{00000000-0000-0000-0000-000000000000}"/>
          </ac:spMkLst>
        </pc:spChg>
        <pc:spChg chg="del mod">
          <ac:chgData name="MARIA GRACIA MOLESTINA GUARDERAS" userId="S::mmolestina@liceodelvalle.net::22f78526-1180-436d-8396-3b492277c5b7" providerId="AD" clId="Web-{7D78698E-A5BD-4448-AF1A-3B528DAB0B17}" dt="2021-04-16T14:17:38.910" v="13"/>
          <ac:spMkLst>
            <pc:docMk/>
            <pc:sldMk cId="456696463" sldId="271"/>
            <ac:spMk id="231" creationId="{00000000-0000-0000-0000-000000000000}"/>
          </ac:spMkLst>
        </pc:spChg>
        <pc:spChg chg="mod">
          <ac:chgData name="MARIA GRACIA MOLESTINA GUARDERAS" userId="S::mmolestina@liceodelvalle.net::22f78526-1180-436d-8396-3b492277c5b7" providerId="AD" clId="Web-{7D78698E-A5BD-4448-AF1A-3B528DAB0B17}" dt="2021-04-16T14:23:10.715" v="54" actId="1076"/>
          <ac:spMkLst>
            <pc:docMk/>
            <pc:sldMk cId="456696463" sldId="271"/>
            <ac:spMk id="232" creationId="{00000000-0000-0000-0000-000000000000}"/>
          </ac:spMkLst>
        </pc:spChg>
        <pc:spChg chg="mod">
          <ac:chgData name="MARIA GRACIA MOLESTINA GUARDERAS" userId="S::mmolestina@liceodelvalle.net::22f78526-1180-436d-8396-3b492277c5b7" providerId="AD" clId="Web-{7D78698E-A5BD-4448-AF1A-3B528DAB0B17}" dt="2021-04-16T14:23:00.511" v="53" actId="1076"/>
          <ac:spMkLst>
            <pc:docMk/>
            <pc:sldMk cId="456696463" sldId="271"/>
            <ac:spMk id="234" creationId="{00000000-0000-0000-0000-000000000000}"/>
          </ac:spMkLst>
        </pc:spChg>
        <pc:spChg chg="mod">
          <ac:chgData name="MARIA GRACIA MOLESTINA GUARDERAS" userId="S::mmolestina@liceodelvalle.net::22f78526-1180-436d-8396-3b492277c5b7" providerId="AD" clId="Web-{7D78698E-A5BD-4448-AF1A-3B528DAB0B17}" dt="2021-04-16T14:18:13.661" v="40" actId="1076"/>
          <ac:spMkLst>
            <pc:docMk/>
            <pc:sldMk cId="456696463" sldId="271"/>
            <ac:spMk id="235" creationId="{00000000-0000-0000-0000-000000000000}"/>
          </ac:spMkLst>
        </pc:spChg>
      </pc:sldChg>
    </pc:docChg>
  </pc:docChgLst>
  <pc:docChgLst>
    <pc:chgData name="ARIANA KATHRIN ORTEGA SANTACRUZ" userId="S::aortega@liceodelvalle.net::2fe6b15b-992d-4b06-9870-fbb8d5704715" providerId="AD" clId="Web-{2F1542FE-364C-4935-876C-0D7C7F33144B}"/>
    <pc:docChg chg="modSld">
      <pc:chgData name="ARIANA KATHRIN ORTEGA SANTACRUZ" userId="S::aortega@liceodelvalle.net::2fe6b15b-992d-4b06-9870-fbb8d5704715" providerId="AD" clId="Web-{2F1542FE-364C-4935-876C-0D7C7F33144B}" dt="2021-04-27T21:01:07.212" v="11" actId="1076"/>
      <pc:docMkLst>
        <pc:docMk/>
      </pc:docMkLst>
      <pc:sldChg chg="addSp delSp modSp">
        <pc:chgData name="ARIANA KATHRIN ORTEGA SANTACRUZ" userId="S::aortega@liceodelvalle.net::2fe6b15b-992d-4b06-9870-fbb8d5704715" providerId="AD" clId="Web-{2F1542FE-364C-4935-876C-0D7C7F33144B}" dt="2021-04-27T21:01:07.212" v="11" actId="1076"/>
        <pc:sldMkLst>
          <pc:docMk/>
          <pc:sldMk cId="664562698" sldId="304"/>
        </pc:sldMkLst>
        <pc:spChg chg="mod">
          <ac:chgData name="ARIANA KATHRIN ORTEGA SANTACRUZ" userId="S::aortega@liceodelvalle.net::2fe6b15b-992d-4b06-9870-fbb8d5704715" providerId="AD" clId="Web-{2F1542FE-364C-4935-876C-0D7C7F33144B}" dt="2021-04-27T21:01:07.212" v="11" actId="1076"/>
          <ac:spMkLst>
            <pc:docMk/>
            <pc:sldMk cId="664562698" sldId="304"/>
            <ac:spMk id="5" creationId="{E16430AF-2714-44E4-ACFB-7B9601D9A24E}"/>
          </ac:spMkLst>
        </pc:spChg>
        <pc:spChg chg="del mod">
          <ac:chgData name="ARIANA KATHRIN ORTEGA SANTACRUZ" userId="S::aortega@liceodelvalle.net::2fe6b15b-992d-4b06-9870-fbb8d5704715" providerId="AD" clId="Web-{2F1542FE-364C-4935-876C-0D7C7F33144B}" dt="2021-04-27T20:58:40.255" v="9"/>
          <ac:spMkLst>
            <pc:docMk/>
            <pc:sldMk cId="664562698" sldId="304"/>
            <ac:spMk id="8" creationId="{B70376FE-5EB7-46A3-977B-916E61094E3C}"/>
          </ac:spMkLst>
        </pc:spChg>
        <pc:spChg chg="add mod">
          <ac:chgData name="ARIANA KATHRIN ORTEGA SANTACRUZ" userId="S::aortega@liceodelvalle.net::2fe6b15b-992d-4b06-9870-fbb8d5704715" providerId="AD" clId="Web-{2F1542FE-364C-4935-876C-0D7C7F33144B}" dt="2021-04-27T20:58:43.583" v="10" actId="1076"/>
          <ac:spMkLst>
            <pc:docMk/>
            <pc:sldMk cId="664562698" sldId="304"/>
            <ac:spMk id="9" creationId="{26C0A02E-C9D7-4DD7-BE8B-1BC84AF046C7}"/>
          </ac:spMkLst>
        </pc:spChg>
        <pc:spChg chg="del">
          <ac:chgData name="ARIANA KATHRIN ORTEGA SANTACRUZ" userId="S::aortega@liceodelvalle.net::2fe6b15b-992d-4b06-9870-fbb8d5704715" providerId="AD" clId="Web-{2F1542FE-364C-4935-876C-0D7C7F33144B}" dt="2021-04-27T20:58:36.958" v="6"/>
          <ac:spMkLst>
            <pc:docMk/>
            <pc:sldMk cId="664562698" sldId="304"/>
            <ac:spMk id="11" creationId="{A65C7384-98F5-486D-BC94-1E9E95A35BC3}"/>
          </ac:spMkLst>
        </pc:spChg>
      </pc:sldChg>
    </pc:docChg>
  </pc:docChgLst>
  <pc:docChgLst>
    <pc:chgData name="MARIA GRACIA MOLESTINA GUARDERAS" userId="S::mmolestina@liceodelvalle.net::22f78526-1180-436d-8396-3b492277c5b7" providerId="AD" clId="Web-{7EE7619B-C198-41B4-BF69-4049EA170452}"/>
    <pc:docChg chg="modSld">
      <pc:chgData name="MARIA GRACIA MOLESTINA GUARDERAS" userId="S::mmolestina@liceodelvalle.net::22f78526-1180-436d-8396-3b492277c5b7" providerId="AD" clId="Web-{7EE7619B-C198-41B4-BF69-4049EA170452}" dt="2021-04-15T17:53:49.116" v="23" actId="20577"/>
      <pc:docMkLst>
        <pc:docMk/>
      </pc:docMkLst>
      <pc:sldChg chg="modSp">
        <pc:chgData name="MARIA GRACIA MOLESTINA GUARDERAS" userId="S::mmolestina@liceodelvalle.net::22f78526-1180-436d-8396-3b492277c5b7" providerId="AD" clId="Web-{7EE7619B-C198-41B4-BF69-4049EA170452}" dt="2021-04-15T17:53:49.116" v="23" actId="20577"/>
        <pc:sldMkLst>
          <pc:docMk/>
          <pc:sldMk cId="0" sldId="264"/>
        </pc:sldMkLst>
        <pc:spChg chg="mod">
          <ac:chgData name="MARIA GRACIA MOLESTINA GUARDERAS" userId="S::mmolestina@liceodelvalle.net::22f78526-1180-436d-8396-3b492277c5b7" providerId="AD" clId="Web-{7EE7619B-C198-41B4-BF69-4049EA170452}" dt="2021-04-15T17:53:37.835" v="18" actId="20577"/>
          <ac:spMkLst>
            <pc:docMk/>
            <pc:sldMk cId="0" sldId="264"/>
            <ac:spMk id="192" creationId="{00000000-0000-0000-0000-000000000000}"/>
          </ac:spMkLst>
        </pc:spChg>
        <pc:spChg chg="mod">
          <ac:chgData name="MARIA GRACIA MOLESTINA GUARDERAS" userId="S::mmolestina@liceodelvalle.net::22f78526-1180-436d-8396-3b492277c5b7" providerId="AD" clId="Web-{7EE7619B-C198-41B4-BF69-4049EA170452}" dt="2021-04-15T17:53:49.116" v="23" actId="20577"/>
          <ac:spMkLst>
            <pc:docMk/>
            <pc:sldMk cId="0" sldId="264"/>
            <ac:spMk id="195" creationId="{00000000-0000-0000-0000-000000000000}"/>
          </ac:spMkLst>
        </pc:spChg>
        <pc:spChg chg="mod">
          <ac:chgData name="MARIA GRACIA MOLESTINA GUARDERAS" userId="S::mmolestina@liceodelvalle.net::22f78526-1180-436d-8396-3b492277c5b7" providerId="AD" clId="Web-{7EE7619B-C198-41B4-BF69-4049EA170452}" dt="2021-04-15T17:53:47.069" v="21" actId="20577"/>
          <ac:spMkLst>
            <pc:docMk/>
            <pc:sldMk cId="0" sldId="264"/>
            <ac:spMk id="196" creationId="{00000000-0000-0000-0000-000000000000}"/>
          </ac:spMkLst>
        </pc:spChg>
        <pc:spChg chg="mod">
          <ac:chgData name="MARIA GRACIA MOLESTINA GUARDERAS" userId="S::mmolestina@liceodelvalle.net::22f78526-1180-436d-8396-3b492277c5b7" providerId="AD" clId="Web-{7EE7619B-C198-41B4-BF69-4049EA170452}" dt="2021-04-15T17:50:49.909" v="10" actId="1076"/>
          <ac:spMkLst>
            <pc:docMk/>
            <pc:sldMk cId="0" sldId="264"/>
            <ac:spMk id="198" creationId="{00000000-0000-0000-0000-000000000000}"/>
          </ac:spMkLst>
        </pc:spChg>
      </pc:sldChg>
    </pc:docChg>
  </pc:docChgLst>
  <pc:docChgLst>
    <pc:chgData name="ARIANA KATHRIN ORTEGA SANTACRUZ" userId="S::aortega@liceodelvalle.net::2fe6b15b-992d-4b06-9870-fbb8d5704715" providerId="AD" clId="Web-{058F539B-1C84-4961-A008-7B7CD44C104C}"/>
    <pc:docChg chg="addSld modSld">
      <pc:chgData name="ARIANA KATHRIN ORTEGA SANTACRUZ" userId="S::aortega@liceodelvalle.net::2fe6b15b-992d-4b06-9870-fbb8d5704715" providerId="AD" clId="Web-{058F539B-1C84-4961-A008-7B7CD44C104C}" dt="2021-04-16T20:30:24.027" v="37" actId="1076"/>
      <pc:docMkLst>
        <pc:docMk/>
      </pc:docMkLst>
      <pc:sldChg chg="delSp">
        <pc:chgData name="ARIANA KATHRIN ORTEGA SANTACRUZ" userId="S::aortega@liceodelvalle.net::2fe6b15b-992d-4b06-9870-fbb8d5704715" providerId="AD" clId="Web-{058F539B-1C84-4961-A008-7B7CD44C104C}" dt="2021-04-16T20:29:29.573" v="25"/>
        <pc:sldMkLst>
          <pc:docMk/>
          <pc:sldMk cId="0" sldId="265"/>
        </pc:sldMkLst>
        <pc:spChg chg="del">
          <ac:chgData name="ARIANA KATHRIN ORTEGA SANTACRUZ" userId="S::aortega@liceodelvalle.net::2fe6b15b-992d-4b06-9870-fbb8d5704715" providerId="AD" clId="Web-{058F539B-1C84-4961-A008-7B7CD44C104C}" dt="2021-04-16T20:28:17.899" v="14"/>
          <ac:spMkLst>
            <pc:docMk/>
            <pc:sldMk cId="0" sldId="265"/>
            <ac:spMk id="4" creationId="{9045A6E5-0C7A-4CC4-92AE-A2EE0295DA1D}"/>
          </ac:spMkLst>
        </pc:spChg>
        <pc:spChg chg="del">
          <ac:chgData name="ARIANA KATHRIN ORTEGA SANTACRUZ" userId="S::aortega@liceodelvalle.net::2fe6b15b-992d-4b06-9870-fbb8d5704715" providerId="AD" clId="Web-{058F539B-1C84-4961-A008-7B7CD44C104C}" dt="2021-04-16T20:29:29.573" v="25"/>
          <ac:spMkLst>
            <pc:docMk/>
            <pc:sldMk cId="0" sldId="265"/>
            <ac:spMk id="5" creationId="{CC0B5F07-BCB1-4ACA-9463-D1273FE4F4AB}"/>
          </ac:spMkLst>
        </pc:spChg>
      </pc:sldChg>
      <pc:sldChg chg="addSp delSp modSp new">
        <pc:chgData name="ARIANA KATHRIN ORTEGA SANTACRUZ" userId="S::aortega@liceodelvalle.net::2fe6b15b-992d-4b06-9870-fbb8d5704715" providerId="AD" clId="Web-{058F539B-1C84-4961-A008-7B7CD44C104C}" dt="2021-04-16T20:30:24.027" v="37" actId="1076"/>
        <pc:sldMkLst>
          <pc:docMk/>
          <pc:sldMk cId="3605561958" sldId="272"/>
        </pc:sldMkLst>
        <pc:spChg chg="mod">
          <ac:chgData name="ARIANA KATHRIN ORTEGA SANTACRUZ" userId="S::aortega@liceodelvalle.net::2fe6b15b-992d-4b06-9870-fbb8d5704715" providerId="AD" clId="Web-{058F539B-1C84-4961-A008-7B7CD44C104C}" dt="2021-04-16T20:28:11.852" v="13" actId="20577"/>
          <ac:spMkLst>
            <pc:docMk/>
            <pc:sldMk cId="3605561958" sldId="272"/>
            <ac:spMk id="2" creationId="{D40241D1-740B-46DF-AF85-39F451E7A204}"/>
          </ac:spMkLst>
        </pc:spChg>
        <pc:spChg chg="del">
          <ac:chgData name="ARIANA KATHRIN ORTEGA SANTACRUZ" userId="S::aortega@liceodelvalle.net::2fe6b15b-992d-4b06-9870-fbb8d5704715" providerId="AD" clId="Web-{058F539B-1C84-4961-A008-7B7CD44C104C}" dt="2021-04-16T20:28:27.696" v="16"/>
          <ac:spMkLst>
            <pc:docMk/>
            <pc:sldMk cId="3605561958" sldId="272"/>
            <ac:spMk id="3" creationId="{7557DB76-53DA-4482-AE91-310DD21A3327}"/>
          </ac:spMkLst>
        </pc:spChg>
        <pc:spChg chg="add mod">
          <ac:chgData name="ARIANA KATHRIN ORTEGA SANTACRUZ" userId="S::aortega@liceodelvalle.net::2fe6b15b-992d-4b06-9870-fbb8d5704715" providerId="AD" clId="Web-{058F539B-1C84-4961-A008-7B7CD44C104C}" dt="2021-04-16T20:29:10.947" v="24" actId="20577"/>
          <ac:spMkLst>
            <pc:docMk/>
            <pc:sldMk cId="3605561958" sldId="272"/>
            <ac:spMk id="4" creationId="{B7D10C3E-28A3-42FB-8654-CD1B89C56B16}"/>
          </ac:spMkLst>
        </pc:spChg>
        <pc:spChg chg="add mod">
          <ac:chgData name="ARIANA KATHRIN ORTEGA SANTACRUZ" userId="S::aortega@liceodelvalle.net::2fe6b15b-992d-4b06-9870-fbb8d5704715" providerId="AD" clId="Web-{058F539B-1C84-4961-A008-7B7CD44C104C}" dt="2021-04-16T20:30:24.027" v="37" actId="1076"/>
          <ac:spMkLst>
            <pc:docMk/>
            <pc:sldMk cId="3605561958" sldId="272"/>
            <ac:spMk id="5" creationId="{698976A8-84C5-4927-8A39-BFEA951B4D29}"/>
          </ac:spMkLst>
        </pc:spChg>
      </pc:sldChg>
    </pc:docChg>
  </pc:docChgLst>
  <pc:docChgLst>
    <pc:chgData name="MARIA GRACIA MOLESTINA GUARDERAS" userId="S::mmolestina@liceodelvalle.net::22f78526-1180-436d-8396-3b492277c5b7" providerId="AD" clId="Web-{13FAC04F-E9EB-4E4E-BAA5-176C24B133E8}"/>
    <pc:docChg chg="modSld">
      <pc:chgData name="MARIA GRACIA MOLESTINA GUARDERAS" userId="S::mmolestina@liceodelvalle.net::22f78526-1180-436d-8396-3b492277c5b7" providerId="AD" clId="Web-{13FAC04F-E9EB-4E4E-BAA5-176C24B133E8}" dt="2021-04-19T11:27:40.179" v="11" actId="20577"/>
      <pc:docMkLst>
        <pc:docMk/>
      </pc:docMkLst>
      <pc:sldChg chg="modSp">
        <pc:chgData name="MARIA GRACIA MOLESTINA GUARDERAS" userId="S::mmolestina@liceodelvalle.net::22f78526-1180-436d-8396-3b492277c5b7" providerId="AD" clId="Web-{13FAC04F-E9EB-4E4E-BAA5-176C24B133E8}" dt="2021-04-19T11:27:40.179" v="11" actId="20577"/>
        <pc:sldMkLst>
          <pc:docMk/>
          <pc:sldMk cId="0" sldId="264"/>
        </pc:sldMkLst>
        <pc:spChg chg="mod">
          <ac:chgData name="MARIA GRACIA MOLESTINA GUARDERAS" userId="S::mmolestina@liceodelvalle.net::22f78526-1180-436d-8396-3b492277c5b7" providerId="AD" clId="Web-{13FAC04F-E9EB-4E4E-BAA5-176C24B133E8}" dt="2021-04-19T11:27:40.179" v="11" actId="20577"/>
          <ac:spMkLst>
            <pc:docMk/>
            <pc:sldMk cId="0" sldId="264"/>
            <ac:spMk id="194" creationId="{00000000-0000-0000-0000-000000000000}"/>
          </ac:spMkLst>
        </pc:spChg>
      </pc:sldChg>
    </pc:docChg>
  </pc:docChgLst>
  <pc:docChgLst>
    <pc:chgData name="ARIANA KATHRIN ORTEGA SANTACRUZ" userId="S::aortega@liceodelvalle.net::2fe6b15b-992d-4b06-9870-fbb8d5704715" providerId="AD" clId="Web-{69D25446-E778-4C9F-90CB-168314554F79}"/>
    <pc:docChg chg="modSld">
      <pc:chgData name="ARIANA KATHRIN ORTEGA SANTACRUZ" userId="S::aortega@liceodelvalle.net::2fe6b15b-992d-4b06-9870-fbb8d5704715" providerId="AD" clId="Web-{69D25446-E778-4C9F-90CB-168314554F79}" dt="2021-04-16T15:56:18.036" v="80" actId="1076"/>
      <pc:docMkLst>
        <pc:docMk/>
      </pc:docMkLst>
      <pc:sldChg chg="modSp">
        <pc:chgData name="ARIANA KATHRIN ORTEGA SANTACRUZ" userId="S::aortega@liceodelvalle.net::2fe6b15b-992d-4b06-9870-fbb8d5704715" providerId="AD" clId="Web-{69D25446-E778-4C9F-90CB-168314554F79}" dt="2021-04-16T15:51:32.171" v="56" actId="20577"/>
        <pc:sldMkLst>
          <pc:docMk/>
          <pc:sldMk cId="0" sldId="264"/>
        </pc:sldMkLst>
        <pc:spChg chg="mod">
          <ac:chgData name="ARIANA KATHRIN ORTEGA SANTACRUZ" userId="S::aortega@liceodelvalle.net::2fe6b15b-992d-4b06-9870-fbb8d5704715" providerId="AD" clId="Web-{69D25446-E778-4C9F-90CB-168314554F79}" dt="2021-04-16T15:51:32.171" v="56" actId="20577"/>
          <ac:spMkLst>
            <pc:docMk/>
            <pc:sldMk cId="0" sldId="264"/>
            <ac:spMk id="2" creationId="{7224E933-8417-4FA7-8082-B21F2A53669B}"/>
          </ac:spMkLst>
        </pc:spChg>
        <pc:spChg chg="mod">
          <ac:chgData name="ARIANA KATHRIN ORTEGA SANTACRUZ" userId="S::aortega@liceodelvalle.net::2fe6b15b-992d-4b06-9870-fbb8d5704715" providerId="AD" clId="Web-{69D25446-E778-4C9F-90CB-168314554F79}" dt="2021-04-16T15:50:41.373" v="16" actId="14100"/>
          <ac:spMkLst>
            <pc:docMk/>
            <pc:sldMk cId="0" sldId="264"/>
            <ac:spMk id="194" creationId="{00000000-0000-0000-0000-000000000000}"/>
          </ac:spMkLst>
        </pc:spChg>
      </pc:sldChg>
      <pc:sldChg chg="addSp modSp">
        <pc:chgData name="ARIANA KATHRIN ORTEGA SANTACRUZ" userId="S::aortega@liceodelvalle.net::2fe6b15b-992d-4b06-9870-fbb8d5704715" providerId="AD" clId="Web-{69D25446-E778-4C9F-90CB-168314554F79}" dt="2021-04-16T15:56:18.036" v="80" actId="1076"/>
        <pc:sldMkLst>
          <pc:docMk/>
          <pc:sldMk cId="0" sldId="265"/>
        </pc:sldMkLst>
        <pc:spChg chg="mod">
          <ac:chgData name="ARIANA KATHRIN ORTEGA SANTACRUZ" userId="S::aortega@liceodelvalle.net::2fe6b15b-992d-4b06-9870-fbb8d5704715" providerId="AD" clId="Web-{69D25446-E778-4C9F-90CB-168314554F79}" dt="2021-04-16T15:56:13.239" v="78" actId="1076"/>
          <ac:spMkLst>
            <pc:docMk/>
            <pc:sldMk cId="0" sldId="265"/>
            <ac:spMk id="2" creationId="{4CC1E29E-5B5B-4115-AB56-14CD9D4EA132}"/>
          </ac:spMkLst>
        </pc:spChg>
        <pc:spChg chg="add mod">
          <ac:chgData name="ARIANA KATHRIN ORTEGA SANTACRUZ" userId="S::aortega@liceodelvalle.net::2fe6b15b-992d-4b06-9870-fbb8d5704715" providerId="AD" clId="Web-{69D25446-E778-4C9F-90CB-168314554F79}" dt="2021-04-16T15:56:15.818" v="79" actId="1076"/>
          <ac:spMkLst>
            <pc:docMk/>
            <pc:sldMk cId="0" sldId="265"/>
            <ac:spMk id="4" creationId="{9045A6E5-0C7A-4CC4-92AE-A2EE0295DA1D}"/>
          </ac:spMkLst>
        </pc:spChg>
        <pc:spChg chg="add mod">
          <ac:chgData name="ARIANA KATHRIN ORTEGA SANTACRUZ" userId="S::aortega@liceodelvalle.net::2fe6b15b-992d-4b06-9870-fbb8d5704715" providerId="AD" clId="Web-{69D25446-E778-4C9F-90CB-168314554F79}" dt="2021-04-16T15:56:18.036" v="80" actId="1076"/>
          <ac:spMkLst>
            <pc:docMk/>
            <pc:sldMk cId="0" sldId="265"/>
            <ac:spMk id="5" creationId="{CC0B5F07-BCB1-4ACA-9463-D1273FE4F4AB}"/>
          </ac:spMkLst>
        </pc:spChg>
        <pc:spChg chg="mod">
          <ac:chgData name="ARIANA KATHRIN ORTEGA SANTACRUZ" userId="S::aortega@liceodelvalle.net::2fe6b15b-992d-4b06-9870-fbb8d5704715" providerId="AD" clId="Web-{69D25446-E778-4C9F-90CB-168314554F79}" dt="2021-04-16T15:56:08.161" v="76" actId="1076"/>
          <ac:spMkLst>
            <pc:docMk/>
            <pc:sldMk cId="0" sldId="265"/>
            <ac:spMk id="212" creationId="{00000000-0000-0000-0000-000000000000}"/>
          </ac:spMkLst>
        </pc:spChg>
        <pc:spChg chg="mod">
          <ac:chgData name="ARIANA KATHRIN ORTEGA SANTACRUZ" userId="S::aortega@liceodelvalle.net::2fe6b15b-992d-4b06-9870-fbb8d5704715" providerId="AD" clId="Web-{69D25446-E778-4C9F-90CB-168314554F79}" dt="2021-04-16T15:53:27.720" v="57" actId="1076"/>
          <ac:spMkLst>
            <pc:docMk/>
            <pc:sldMk cId="0" sldId="265"/>
            <ac:spMk id="218" creationId="{00000000-0000-0000-0000-000000000000}"/>
          </ac:spMkLst>
        </pc:spChg>
        <pc:picChg chg="mod">
          <ac:chgData name="ARIANA KATHRIN ORTEGA SANTACRUZ" userId="S::aortega@liceodelvalle.net::2fe6b15b-992d-4b06-9870-fbb8d5704715" providerId="AD" clId="Web-{69D25446-E778-4C9F-90CB-168314554F79}" dt="2021-04-16T15:56:10.521" v="77" actId="1076"/>
          <ac:picMkLst>
            <pc:docMk/>
            <pc:sldMk cId="0" sldId="265"/>
            <ac:picMk id="3" creationId="{302B24F1-DAF6-4B6C-9963-BA3F40B745DB}"/>
          </ac:picMkLst>
        </pc:picChg>
      </pc:sldChg>
      <pc:sldChg chg="addSp modSp">
        <pc:chgData name="ARIANA KATHRIN ORTEGA SANTACRUZ" userId="S::aortega@liceodelvalle.net::2fe6b15b-992d-4b06-9870-fbb8d5704715" providerId="AD" clId="Web-{69D25446-E778-4C9F-90CB-168314554F79}" dt="2021-04-16T15:32:12.582" v="6" actId="14100"/>
        <pc:sldMkLst>
          <pc:docMk/>
          <pc:sldMk cId="171549411" sldId="270"/>
        </pc:sldMkLst>
        <pc:spChg chg="mod">
          <ac:chgData name="ARIANA KATHRIN ORTEGA SANTACRUZ" userId="S::aortega@liceodelvalle.net::2fe6b15b-992d-4b06-9870-fbb8d5704715" providerId="AD" clId="Web-{69D25446-E778-4C9F-90CB-168314554F79}" dt="2021-04-16T15:32:09.895" v="5" actId="1076"/>
          <ac:spMkLst>
            <pc:docMk/>
            <pc:sldMk cId="171549411" sldId="270"/>
            <ac:spMk id="230" creationId="{00000000-0000-0000-0000-000000000000}"/>
          </ac:spMkLst>
        </pc:spChg>
        <pc:picChg chg="add mod">
          <ac:chgData name="ARIANA KATHRIN ORTEGA SANTACRUZ" userId="S::aortega@liceodelvalle.net::2fe6b15b-992d-4b06-9870-fbb8d5704715" providerId="AD" clId="Web-{69D25446-E778-4C9F-90CB-168314554F79}" dt="2021-04-16T15:32:12.582" v="6" actId="14100"/>
          <ac:picMkLst>
            <pc:docMk/>
            <pc:sldMk cId="171549411" sldId="270"/>
            <ac:picMk id="2" creationId="{A58C7022-E664-4BF2-B2D0-E444FC4DA14F}"/>
          </ac:picMkLst>
        </pc:picChg>
      </pc:sldChg>
    </pc:docChg>
  </pc:docChgLst>
  <pc:docChgLst>
    <pc:chgData name="MARIA GRACIA MOLESTINA GUARDERAS" userId="S::mmolestina@liceodelvalle.net::22f78526-1180-436d-8396-3b492277c5b7" providerId="AD" clId="Web-{E0D53A3C-F801-4657-B8E9-A763E14DA322}"/>
    <pc:docChg chg="addSld delSld modSld sldOrd">
      <pc:chgData name="MARIA GRACIA MOLESTINA GUARDERAS" userId="S::mmolestina@liceodelvalle.net::22f78526-1180-436d-8396-3b492277c5b7" providerId="AD" clId="Web-{E0D53A3C-F801-4657-B8E9-A763E14DA322}" dt="2021-04-24T18:01:36.032" v="87"/>
      <pc:docMkLst>
        <pc:docMk/>
      </pc:docMkLst>
      <pc:sldChg chg="modSp">
        <pc:chgData name="MARIA GRACIA MOLESTINA GUARDERAS" userId="S::mmolestina@liceodelvalle.net::22f78526-1180-436d-8396-3b492277c5b7" providerId="AD" clId="Web-{E0D53A3C-F801-4657-B8E9-A763E14DA322}" dt="2021-04-24T18:01:36.032" v="87"/>
        <pc:sldMkLst>
          <pc:docMk/>
          <pc:sldMk cId="3748364580" sldId="268"/>
        </pc:sldMkLst>
        <pc:spChg chg="mod">
          <ac:chgData name="MARIA GRACIA MOLESTINA GUARDERAS" userId="S::mmolestina@liceodelvalle.net::22f78526-1180-436d-8396-3b492277c5b7" providerId="AD" clId="Web-{E0D53A3C-F801-4657-B8E9-A763E14DA322}" dt="2021-04-24T18:01:36.032" v="87"/>
          <ac:spMkLst>
            <pc:docMk/>
            <pc:sldMk cId="3748364580" sldId="268"/>
            <ac:spMk id="13" creationId="{800E3933-1F27-46DB-8610-00056AF60C34}"/>
          </ac:spMkLst>
        </pc:spChg>
      </pc:sldChg>
      <pc:sldChg chg="addSp modSp">
        <pc:chgData name="MARIA GRACIA MOLESTINA GUARDERAS" userId="S::mmolestina@liceodelvalle.net::22f78526-1180-436d-8396-3b492277c5b7" providerId="AD" clId="Web-{E0D53A3C-F801-4657-B8E9-A763E14DA322}" dt="2021-04-24T17:43:49.865" v="74" actId="20577"/>
        <pc:sldMkLst>
          <pc:docMk/>
          <pc:sldMk cId="3953489214" sldId="273"/>
        </pc:sldMkLst>
        <pc:spChg chg="mod">
          <ac:chgData name="MARIA GRACIA MOLESTINA GUARDERAS" userId="S::mmolestina@liceodelvalle.net::22f78526-1180-436d-8396-3b492277c5b7" providerId="AD" clId="Web-{E0D53A3C-F801-4657-B8E9-A763E14DA322}" dt="2021-04-24T17:43:49.865" v="74" actId="20577"/>
          <ac:spMkLst>
            <pc:docMk/>
            <pc:sldMk cId="3953489214" sldId="273"/>
            <ac:spMk id="2" creationId="{33E63BA7-9B50-4AE4-8C3E-4F74629E0E86}"/>
          </ac:spMkLst>
        </pc:spChg>
        <pc:spChg chg="add mod">
          <ac:chgData name="MARIA GRACIA MOLESTINA GUARDERAS" userId="S::mmolestina@liceodelvalle.net::22f78526-1180-436d-8396-3b492277c5b7" providerId="AD" clId="Web-{E0D53A3C-F801-4657-B8E9-A763E14DA322}" dt="2021-04-24T17:43:48.849" v="71" actId="1076"/>
          <ac:spMkLst>
            <pc:docMk/>
            <pc:sldMk cId="3953489214" sldId="273"/>
            <ac:spMk id="10" creationId="{8CB495BF-58D4-4D71-AC35-D22F8CDBD7DD}"/>
          </ac:spMkLst>
        </pc:spChg>
      </pc:sldChg>
      <pc:sldChg chg="addSp delSp modSp">
        <pc:chgData name="MARIA GRACIA MOLESTINA GUARDERAS" userId="S::mmolestina@liceodelvalle.net::22f78526-1180-436d-8396-3b492277c5b7" providerId="AD" clId="Web-{E0D53A3C-F801-4657-B8E9-A763E14DA322}" dt="2021-04-24T17:44:14.209" v="79" actId="20577"/>
        <pc:sldMkLst>
          <pc:docMk/>
          <pc:sldMk cId="555467499" sldId="274"/>
        </pc:sldMkLst>
        <pc:spChg chg="mod">
          <ac:chgData name="MARIA GRACIA MOLESTINA GUARDERAS" userId="S::mmolestina@liceodelvalle.net::22f78526-1180-436d-8396-3b492277c5b7" providerId="AD" clId="Web-{E0D53A3C-F801-4657-B8E9-A763E14DA322}" dt="2021-04-24T17:44:14.209" v="79" actId="20577"/>
          <ac:spMkLst>
            <pc:docMk/>
            <pc:sldMk cId="555467499" sldId="274"/>
            <ac:spMk id="2" creationId="{33E63BA7-9B50-4AE4-8C3E-4F74629E0E86}"/>
          </ac:spMkLst>
        </pc:spChg>
        <pc:spChg chg="add mod">
          <ac:chgData name="MARIA GRACIA MOLESTINA GUARDERAS" userId="S::mmolestina@liceodelvalle.net::22f78526-1180-436d-8396-3b492277c5b7" providerId="AD" clId="Web-{E0D53A3C-F801-4657-B8E9-A763E14DA322}" dt="2021-04-24T17:39:01.983" v="43" actId="20577"/>
          <ac:spMkLst>
            <pc:docMk/>
            <pc:sldMk cId="555467499" sldId="274"/>
            <ac:spMk id="11" creationId="{8C8409FB-722C-449D-9D90-BD271BA9E918}"/>
          </ac:spMkLst>
        </pc:spChg>
        <pc:spChg chg="add del">
          <ac:chgData name="MARIA GRACIA MOLESTINA GUARDERAS" userId="S::mmolestina@liceodelvalle.net::22f78526-1180-436d-8396-3b492277c5b7" providerId="AD" clId="Web-{E0D53A3C-F801-4657-B8E9-A763E14DA322}" dt="2021-04-24T17:38:10.670" v="24"/>
          <ac:spMkLst>
            <pc:docMk/>
            <pc:sldMk cId="555467499" sldId="274"/>
            <ac:spMk id="12" creationId="{8F0DFAFA-CBDB-4520-8ADC-1DCE41C8DE4C}"/>
          </ac:spMkLst>
        </pc:spChg>
      </pc:sldChg>
      <pc:sldChg chg="addSp delSp modSp mod setBg">
        <pc:chgData name="MARIA GRACIA MOLESTINA GUARDERAS" userId="S::mmolestina@liceodelvalle.net::22f78526-1180-436d-8396-3b492277c5b7" providerId="AD" clId="Web-{E0D53A3C-F801-4657-B8E9-A763E14DA322}" dt="2021-04-24T17:44:54.538" v="81"/>
        <pc:sldMkLst>
          <pc:docMk/>
          <pc:sldMk cId="3873137509" sldId="278"/>
        </pc:sldMkLst>
        <pc:spChg chg="del">
          <ac:chgData name="MARIA GRACIA MOLESTINA GUARDERAS" userId="S::mmolestina@liceodelvalle.net::22f78526-1180-436d-8396-3b492277c5b7" providerId="AD" clId="Web-{E0D53A3C-F801-4657-B8E9-A763E14DA322}" dt="2021-04-24T17:41:53.925" v="51"/>
          <ac:spMkLst>
            <pc:docMk/>
            <pc:sldMk cId="3873137509" sldId="278"/>
            <ac:spMk id="2" creationId="{B27E0FEB-5193-4AD6-9670-5FFD6A7B0A83}"/>
          </ac:spMkLst>
        </pc:spChg>
        <pc:spChg chg="mod">
          <ac:chgData name="MARIA GRACIA MOLESTINA GUARDERAS" userId="S::mmolestina@liceodelvalle.net::22f78526-1180-436d-8396-3b492277c5b7" providerId="AD" clId="Web-{E0D53A3C-F801-4657-B8E9-A763E14DA322}" dt="2021-04-24T17:41:52.222" v="49" actId="1076"/>
          <ac:spMkLst>
            <pc:docMk/>
            <pc:sldMk cId="3873137509" sldId="278"/>
            <ac:spMk id="5" creationId="{E16430AF-2714-44E4-ACFB-7B9601D9A24E}"/>
          </ac:spMkLst>
        </pc:spChg>
        <pc:spChg chg="add mod">
          <ac:chgData name="MARIA GRACIA MOLESTINA GUARDERAS" userId="S::mmolestina@liceodelvalle.net::22f78526-1180-436d-8396-3b492277c5b7" providerId="AD" clId="Web-{E0D53A3C-F801-4657-B8E9-A763E14DA322}" dt="2021-04-24T17:41:53.925" v="51"/>
          <ac:spMkLst>
            <pc:docMk/>
            <pc:sldMk cId="3873137509" sldId="278"/>
            <ac:spMk id="6" creationId="{C421EAEA-15E5-44ED-81AF-27476F62B16B}"/>
          </ac:spMkLst>
        </pc:spChg>
        <pc:spChg chg="add">
          <ac:chgData name="MARIA GRACIA MOLESTINA GUARDERAS" userId="S::mmolestina@liceodelvalle.net::22f78526-1180-436d-8396-3b492277c5b7" providerId="AD" clId="Web-{E0D53A3C-F801-4657-B8E9-A763E14DA322}" dt="2021-04-24T17:44:54.538" v="81"/>
          <ac:spMkLst>
            <pc:docMk/>
            <pc:sldMk cId="3873137509" sldId="278"/>
            <ac:spMk id="7" creationId="{76EEF506-AA62-4139-87C8-80D533EC63C0}"/>
          </ac:spMkLst>
        </pc:spChg>
        <pc:picChg chg="mod">
          <ac:chgData name="MARIA GRACIA MOLESTINA GUARDERAS" userId="S::mmolestina@liceodelvalle.net::22f78526-1180-436d-8396-3b492277c5b7" providerId="AD" clId="Web-{E0D53A3C-F801-4657-B8E9-A763E14DA322}" dt="2021-04-24T17:44:23.866" v="80" actId="1076"/>
          <ac:picMkLst>
            <pc:docMk/>
            <pc:sldMk cId="3873137509" sldId="278"/>
            <ac:picMk id="4" creationId="{4837CF4B-6F48-4237-973D-8C703FFDA336}"/>
          </ac:picMkLst>
        </pc:picChg>
      </pc:sldChg>
      <pc:sldChg chg="ord">
        <pc:chgData name="MARIA GRACIA MOLESTINA GUARDERAS" userId="S::mmolestina@liceodelvalle.net::22f78526-1180-436d-8396-3b492277c5b7" providerId="AD" clId="Web-{E0D53A3C-F801-4657-B8E9-A763E14DA322}" dt="2021-04-24T17:27:00.684" v="0"/>
        <pc:sldMkLst>
          <pc:docMk/>
          <pc:sldMk cId="247149825" sldId="280"/>
        </pc:sldMkLst>
      </pc:sldChg>
      <pc:sldChg chg="modSp new del">
        <pc:chgData name="MARIA GRACIA MOLESTINA GUARDERAS" userId="S::mmolestina@liceodelvalle.net::22f78526-1180-436d-8396-3b492277c5b7" providerId="AD" clId="Web-{E0D53A3C-F801-4657-B8E9-A763E14DA322}" dt="2021-04-24T17:45:52.306" v="84"/>
        <pc:sldMkLst>
          <pc:docMk/>
          <pc:sldMk cId="31173691" sldId="281"/>
        </pc:sldMkLst>
        <pc:spChg chg="mod">
          <ac:chgData name="MARIA GRACIA MOLESTINA GUARDERAS" userId="S::mmolestina@liceodelvalle.net::22f78526-1180-436d-8396-3b492277c5b7" providerId="AD" clId="Web-{E0D53A3C-F801-4657-B8E9-A763E14DA322}" dt="2021-04-24T17:45:41.524" v="83" actId="1076"/>
          <ac:spMkLst>
            <pc:docMk/>
            <pc:sldMk cId="31173691" sldId="281"/>
            <ac:spMk id="2" creationId="{B7F4AAB5-523A-4587-ABC1-9FF307A13933}"/>
          </ac:spMkLst>
        </pc:spChg>
      </pc:sldChg>
      <pc:sldChg chg="add del replId">
        <pc:chgData name="MARIA GRACIA MOLESTINA GUARDERAS" userId="S::mmolestina@liceodelvalle.net::22f78526-1180-436d-8396-3b492277c5b7" providerId="AD" clId="Web-{E0D53A3C-F801-4657-B8E9-A763E14DA322}" dt="2021-04-24T17:30:47.504" v="4"/>
        <pc:sldMkLst>
          <pc:docMk/>
          <pc:sldMk cId="980414747" sldId="281"/>
        </pc:sldMkLst>
      </pc:sldChg>
      <pc:sldChg chg="delSp modSp add ord replId">
        <pc:chgData name="MARIA GRACIA MOLESTINA GUARDERAS" userId="S::mmolestina@liceodelvalle.net::22f78526-1180-436d-8396-3b492277c5b7" providerId="AD" clId="Web-{E0D53A3C-F801-4657-B8E9-A763E14DA322}" dt="2021-04-24T17:32:59.975" v="21" actId="20577"/>
        <pc:sldMkLst>
          <pc:docMk/>
          <pc:sldMk cId="984111346" sldId="281"/>
        </pc:sldMkLst>
        <pc:spChg chg="mod">
          <ac:chgData name="MARIA GRACIA MOLESTINA GUARDERAS" userId="S::mmolestina@liceodelvalle.net::22f78526-1180-436d-8396-3b492277c5b7" providerId="AD" clId="Web-{E0D53A3C-F801-4657-B8E9-A763E14DA322}" dt="2021-04-24T17:32:59.975" v="21" actId="20577"/>
          <ac:spMkLst>
            <pc:docMk/>
            <pc:sldMk cId="984111346" sldId="281"/>
            <ac:spMk id="230" creationId="{00000000-0000-0000-0000-000000000000}"/>
          </ac:spMkLst>
        </pc:spChg>
        <pc:spChg chg="mod">
          <ac:chgData name="MARIA GRACIA MOLESTINA GUARDERAS" userId="S::mmolestina@liceodelvalle.net::22f78526-1180-436d-8396-3b492277c5b7" providerId="AD" clId="Web-{E0D53A3C-F801-4657-B8E9-A763E14DA322}" dt="2021-04-24T17:32:37.428" v="8" actId="20577"/>
          <ac:spMkLst>
            <pc:docMk/>
            <pc:sldMk cId="984111346" sldId="281"/>
            <ac:spMk id="235" creationId="{00000000-0000-0000-0000-000000000000}"/>
          </ac:spMkLst>
        </pc:spChg>
        <pc:picChg chg="del">
          <ac:chgData name="MARIA GRACIA MOLESTINA GUARDERAS" userId="S::mmolestina@liceodelvalle.net::22f78526-1180-436d-8396-3b492277c5b7" providerId="AD" clId="Web-{E0D53A3C-F801-4657-B8E9-A763E14DA322}" dt="2021-04-24T17:32:42.209" v="9"/>
          <ac:picMkLst>
            <pc:docMk/>
            <pc:sldMk cId="984111346" sldId="281"/>
            <ac:picMk id="3" creationId="{59A87152-F5F0-4081-B3E7-198AA6F83552}"/>
          </ac:picMkLst>
        </pc:picChg>
      </pc:sldChg>
      <pc:sldChg chg="new">
        <pc:chgData name="MARIA GRACIA MOLESTINA GUARDERAS" userId="S::mmolestina@liceodelvalle.net::22f78526-1180-436d-8396-3b492277c5b7" providerId="AD" clId="Web-{E0D53A3C-F801-4657-B8E9-A763E14DA322}" dt="2021-04-24T17:55:45.445" v="85"/>
        <pc:sldMkLst>
          <pc:docMk/>
          <pc:sldMk cId="1976689636" sldId="281"/>
        </pc:sldMkLst>
      </pc:sldChg>
      <pc:sldChg chg="add del replId">
        <pc:chgData name="MARIA GRACIA MOLESTINA GUARDERAS" userId="S::mmolestina@liceodelvalle.net::22f78526-1180-436d-8396-3b492277c5b7" providerId="AD" clId="Web-{E0D53A3C-F801-4657-B8E9-A763E14DA322}" dt="2021-04-24T17:40:50.142" v="45"/>
        <pc:sldMkLst>
          <pc:docMk/>
          <pc:sldMk cId="4004670541" sldId="281"/>
        </pc:sldMkLst>
      </pc:sldChg>
    </pc:docChg>
  </pc:docChgLst>
  <pc:docChgLst>
    <pc:chgData name="YULIANA ESTEFANIA MARTINEZ CARRERA" userId="S::ymartinez@liceodelvalle.net::c3677854-13c3-456f-9636-8a48793b34b1" providerId="AD" clId="Web-{F3EE8F71-1F8E-4E90-B0CB-24EA72BFFBF9}"/>
    <pc:docChg chg="modSld">
      <pc:chgData name="YULIANA ESTEFANIA MARTINEZ CARRERA" userId="S::ymartinez@liceodelvalle.net::c3677854-13c3-456f-9636-8a48793b34b1" providerId="AD" clId="Web-{F3EE8F71-1F8E-4E90-B0CB-24EA72BFFBF9}" dt="2021-04-26T22:50:40.548" v="10" actId="14100"/>
      <pc:docMkLst>
        <pc:docMk/>
      </pc:docMkLst>
      <pc:sldChg chg="modSp">
        <pc:chgData name="YULIANA ESTEFANIA MARTINEZ CARRERA" userId="S::ymartinez@liceodelvalle.net::c3677854-13c3-456f-9636-8a48793b34b1" providerId="AD" clId="Web-{F3EE8F71-1F8E-4E90-B0CB-24EA72BFFBF9}" dt="2021-04-26T22:50:40.548" v="10" actId="14100"/>
        <pc:sldMkLst>
          <pc:docMk/>
          <pc:sldMk cId="1032862940" sldId="297"/>
        </pc:sldMkLst>
        <pc:picChg chg="mod">
          <ac:chgData name="YULIANA ESTEFANIA MARTINEZ CARRERA" userId="S::ymartinez@liceodelvalle.net::c3677854-13c3-456f-9636-8a48793b34b1" providerId="AD" clId="Web-{F3EE8F71-1F8E-4E90-B0CB-24EA72BFFBF9}" dt="2021-04-26T22:50:40.548" v="10" actId="14100"/>
          <ac:picMkLst>
            <pc:docMk/>
            <pc:sldMk cId="1032862940" sldId="297"/>
            <ac:picMk id="3" creationId="{960CF56C-63B1-419A-A831-BF2EEEB47118}"/>
          </ac:picMkLst>
        </pc:picChg>
      </pc:sldChg>
      <pc:sldChg chg="addSp modSp">
        <pc:chgData name="YULIANA ESTEFANIA MARTINEZ CARRERA" userId="S::ymartinez@liceodelvalle.net::c3677854-13c3-456f-9636-8a48793b34b1" providerId="AD" clId="Web-{F3EE8F71-1F8E-4E90-B0CB-24EA72BFFBF9}" dt="2021-04-26T22:50:30.673" v="8" actId="20577"/>
        <pc:sldMkLst>
          <pc:docMk/>
          <pc:sldMk cId="4120191736" sldId="301"/>
        </pc:sldMkLst>
        <pc:spChg chg="mod">
          <ac:chgData name="YULIANA ESTEFANIA MARTINEZ CARRERA" userId="S::ymartinez@liceodelvalle.net::c3677854-13c3-456f-9636-8a48793b34b1" providerId="AD" clId="Web-{F3EE8F71-1F8E-4E90-B0CB-24EA72BFFBF9}" dt="2021-04-26T22:50:30.673" v="8" actId="20577"/>
          <ac:spMkLst>
            <pc:docMk/>
            <pc:sldMk cId="4120191736" sldId="301"/>
            <ac:spMk id="2" creationId="{B27E0FEB-5193-4AD6-9670-5FFD6A7B0A83}"/>
          </ac:spMkLst>
        </pc:spChg>
        <pc:picChg chg="add mod">
          <ac:chgData name="YULIANA ESTEFANIA MARTINEZ CARRERA" userId="S::ymartinez@liceodelvalle.net::c3677854-13c3-456f-9636-8a48793b34b1" providerId="AD" clId="Web-{F3EE8F71-1F8E-4E90-B0CB-24EA72BFFBF9}" dt="2021-04-26T22:50:27.532" v="6" actId="1076"/>
          <ac:picMkLst>
            <pc:docMk/>
            <pc:sldMk cId="4120191736" sldId="301"/>
            <ac:picMk id="3" creationId="{C90C62E3-E404-4B78-BEC9-B0114073821A}"/>
          </ac:picMkLst>
        </pc:picChg>
      </pc:sldChg>
    </pc:docChg>
  </pc:docChgLst>
  <pc:docChgLst>
    <pc:chgData name="MARIA GRACIA MOLESTINA GUARDERAS" userId="S::mmolestina@liceodelvalle.net::22f78526-1180-436d-8396-3b492277c5b7" providerId="AD" clId="Web-{FC3C879A-CB6E-4AC2-AFDC-C9B5BEBB27BE}"/>
    <pc:docChg chg="modSld">
      <pc:chgData name="MARIA GRACIA MOLESTINA GUARDERAS" userId="S::mmolestina@liceodelvalle.net::22f78526-1180-436d-8396-3b492277c5b7" providerId="AD" clId="Web-{FC3C879A-CB6E-4AC2-AFDC-C9B5BEBB27BE}" dt="2021-04-15T23:26:19.434" v="66" actId="20577"/>
      <pc:docMkLst>
        <pc:docMk/>
      </pc:docMkLst>
      <pc:sldChg chg="addSp modSp">
        <pc:chgData name="MARIA GRACIA MOLESTINA GUARDERAS" userId="S::mmolestina@liceodelvalle.net::22f78526-1180-436d-8396-3b492277c5b7" providerId="AD" clId="Web-{FC3C879A-CB6E-4AC2-AFDC-C9B5BEBB27BE}" dt="2021-04-15T23:25:28.183" v="56" actId="1076"/>
        <pc:sldMkLst>
          <pc:docMk/>
          <pc:sldMk cId="0" sldId="264"/>
        </pc:sldMkLst>
        <pc:spChg chg="mod">
          <ac:chgData name="MARIA GRACIA MOLESTINA GUARDERAS" userId="S::mmolestina@liceodelvalle.net::22f78526-1180-436d-8396-3b492277c5b7" providerId="AD" clId="Web-{FC3C879A-CB6E-4AC2-AFDC-C9B5BEBB27BE}" dt="2021-04-15T23:21:43.145" v="43" actId="1076"/>
          <ac:spMkLst>
            <pc:docMk/>
            <pc:sldMk cId="0" sldId="264"/>
            <ac:spMk id="2" creationId="{7224E933-8417-4FA7-8082-B21F2A53669B}"/>
          </ac:spMkLst>
        </pc:spChg>
        <pc:spChg chg="mod">
          <ac:chgData name="MARIA GRACIA MOLESTINA GUARDERAS" userId="S::mmolestina@liceodelvalle.net::22f78526-1180-436d-8396-3b492277c5b7" providerId="AD" clId="Web-{FC3C879A-CB6E-4AC2-AFDC-C9B5BEBB27BE}" dt="2021-04-15T23:25:26.745" v="55" actId="20577"/>
          <ac:spMkLst>
            <pc:docMk/>
            <pc:sldMk cId="0" sldId="264"/>
            <ac:spMk id="194" creationId="{00000000-0000-0000-0000-000000000000}"/>
          </ac:spMkLst>
        </pc:spChg>
        <pc:spChg chg="mod">
          <ac:chgData name="MARIA GRACIA MOLESTINA GUARDERAS" userId="S::mmolestina@liceodelvalle.net::22f78526-1180-436d-8396-3b492277c5b7" providerId="AD" clId="Web-{FC3C879A-CB6E-4AC2-AFDC-C9B5BEBB27BE}" dt="2021-04-15T23:17:04.232" v="24" actId="1076"/>
          <ac:spMkLst>
            <pc:docMk/>
            <pc:sldMk cId="0" sldId="264"/>
            <ac:spMk id="195" creationId="{00000000-0000-0000-0000-000000000000}"/>
          </ac:spMkLst>
        </pc:spChg>
        <pc:picChg chg="add mod">
          <ac:chgData name="MARIA GRACIA MOLESTINA GUARDERAS" userId="S::mmolestina@liceodelvalle.net::22f78526-1180-436d-8396-3b492277c5b7" providerId="AD" clId="Web-{FC3C879A-CB6E-4AC2-AFDC-C9B5BEBB27BE}" dt="2021-04-15T23:25:28.183" v="56" actId="1076"/>
          <ac:picMkLst>
            <pc:docMk/>
            <pc:sldMk cId="0" sldId="264"/>
            <ac:picMk id="3" creationId="{36905C91-0321-4227-8393-55DBF7C46855}"/>
          </ac:picMkLst>
        </pc:picChg>
      </pc:sldChg>
      <pc:sldChg chg="modSp">
        <pc:chgData name="MARIA GRACIA MOLESTINA GUARDERAS" userId="S::mmolestina@liceodelvalle.net::22f78526-1180-436d-8396-3b492277c5b7" providerId="AD" clId="Web-{FC3C879A-CB6E-4AC2-AFDC-C9B5BEBB27BE}" dt="2021-04-15T23:23:28.273" v="53" actId="20577"/>
        <pc:sldMkLst>
          <pc:docMk/>
          <pc:sldMk cId="0" sldId="265"/>
        </pc:sldMkLst>
        <pc:spChg chg="mod">
          <ac:chgData name="MARIA GRACIA MOLESTINA GUARDERAS" userId="S::mmolestina@liceodelvalle.net::22f78526-1180-436d-8396-3b492277c5b7" providerId="AD" clId="Web-{FC3C879A-CB6E-4AC2-AFDC-C9B5BEBB27BE}" dt="2021-04-15T23:23:28.273" v="53" actId="20577"/>
          <ac:spMkLst>
            <pc:docMk/>
            <pc:sldMk cId="0" sldId="265"/>
            <ac:spMk id="212" creationId="{00000000-0000-0000-0000-000000000000}"/>
          </ac:spMkLst>
        </pc:spChg>
        <pc:spChg chg="mod">
          <ac:chgData name="MARIA GRACIA MOLESTINA GUARDERAS" userId="S::mmolestina@liceodelvalle.net::22f78526-1180-436d-8396-3b492277c5b7" providerId="AD" clId="Web-{FC3C879A-CB6E-4AC2-AFDC-C9B5BEBB27BE}" dt="2021-04-15T23:22:59.163" v="49" actId="20577"/>
          <ac:spMkLst>
            <pc:docMk/>
            <pc:sldMk cId="0" sldId="265"/>
            <ac:spMk id="218" creationId="{00000000-0000-0000-0000-000000000000}"/>
          </ac:spMkLst>
        </pc:spChg>
      </pc:sldChg>
      <pc:sldChg chg="modSp">
        <pc:chgData name="MARIA GRACIA MOLESTINA GUARDERAS" userId="S::mmolestina@liceodelvalle.net::22f78526-1180-436d-8396-3b492277c5b7" providerId="AD" clId="Web-{FC3C879A-CB6E-4AC2-AFDC-C9B5BEBB27BE}" dt="2021-04-15T23:26:19.434" v="66" actId="20577"/>
        <pc:sldMkLst>
          <pc:docMk/>
          <pc:sldMk cId="1869399143" sldId="267"/>
        </pc:sldMkLst>
        <pc:spChg chg="mod">
          <ac:chgData name="MARIA GRACIA MOLESTINA GUARDERAS" userId="S::mmolestina@liceodelvalle.net::22f78526-1180-436d-8396-3b492277c5b7" providerId="AD" clId="Web-{FC3C879A-CB6E-4AC2-AFDC-C9B5BEBB27BE}" dt="2021-04-15T23:26:19.434" v="66" actId="20577"/>
          <ac:spMkLst>
            <pc:docMk/>
            <pc:sldMk cId="1869399143" sldId="267"/>
            <ac:spMk id="116" creationId="{00000000-0000-0000-0000-000000000000}"/>
          </ac:spMkLst>
        </pc:spChg>
      </pc:sldChg>
    </pc:docChg>
  </pc:docChgLst>
  <pc:docChgLst>
    <pc:chgData name="ARIANA KATHRIN ORTEGA SANTACRUZ" userId="S::aortega@liceodelvalle.net::2fe6b15b-992d-4b06-9870-fbb8d5704715" providerId="AD" clId="Web-{BA03E7AD-4186-4F8F-AD9E-B658F9FAD94B}"/>
    <pc:docChg chg="modSld">
      <pc:chgData name="ARIANA KATHRIN ORTEGA SANTACRUZ" userId="S::aortega@liceodelvalle.net::2fe6b15b-992d-4b06-9870-fbb8d5704715" providerId="AD" clId="Web-{BA03E7AD-4186-4F8F-AD9E-B658F9FAD94B}" dt="2021-04-28T16:20:56.773" v="47"/>
      <pc:docMkLst>
        <pc:docMk/>
      </pc:docMkLst>
      <pc:sldChg chg="modSp">
        <pc:chgData name="ARIANA KATHRIN ORTEGA SANTACRUZ" userId="S::aortega@liceodelvalle.net::2fe6b15b-992d-4b06-9870-fbb8d5704715" providerId="AD" clId="Web-{BA03E7AD-4186-4F8F-AD9E-B658F9FAD94B}" dt="2021-04-28T16:15:23.707" v="20" actId="20577"/>
        <pc:sldMkLst>
          <pc:docMk/>
          <pc:sldMk cId="1466984980" sldId="300"/>
        </pc:sldMkLst>
        <pc:spChg chg="mod">
          <ac:chgData name="ARIANA KATHRIN ORTEGA SANTACRUZ" userId="S::aortega@liceodelvalle.net::2fe6b15b-992d-4b06-9870-fbb8d5704715" providerId="AD" clId="Web-{BA03E7AD-4186-4F8F-AD9E-B658F9FAD94B}" dt="2021-04-28T16:15:03.722" v="4" actId="20577"/>
          <ac:spMkLst>
            <pc:docMk/>
            <pc:sldMk cId="1466984980" sldId="300"/>
            <ac:spMk id="2" creationId="{B27E0FEB-5193-4AD6-9670-5FFD6A7B0A83}"/>
          </ac:spMkLst>
        </pc:spChg>
        <pc:spChg chg="mod">
          <ac:chgData name="ARIANA KATHRIN ORTEGA SANTACRUZ" userId="S::aortega@liceodelvalle.net::2fe6b15b-992d-4b06-9870-fbb8d5704715" providerId="AD" clId="Web-{BA03E7AD-4186-4F8F-AD9E-B658F9FAD94B}" dt="2021-04-28T16:15:23.707" v="20" actId="20577"/>
          <ac:spMkLst>
            <pc:docMk/>
            <pc:sldMk cId="1466984980" sldId="300"/>
            <ac:spMk id="5" creationId="{E16430AF-2714-44E4-ACFB-7B9601D9A24E}"/>
          </ac:spMkLst>
        </pc:spChg>
      </pc:sldChg>
      <pc:sldChg chg="modSp">
        <pc:chgData name="ARIANA KATHRIN ORTEGA SANTACRUZ" userId="S::aortega@liceodelvalle.net::2fe6b15b-992d-4b06-9870-fbb8d5704715" providerId="AD" clId="Web-{BA03E7AD-4186-4F8F-AD9E-B658F9FAD94B}" dt="2021-04-28T16:18:18.373" v="28" actId="1076"/>
        <pc:sldMkLst>
          <pc:docMk/>
          <pc:sldMk cId="664562698" sldId="304"/>
        </pc:sldMkLst>
        <pc:spChg chg="mod">
          <ac:chgData name="ARIANA KATHRIN ORTEGA SANTACRUZ" userId="S::aortega@liceodelvalle.net::2fe6b15b-992d-4b06-9870-fbb8d5704715" providerId="AD" clId="Web-{BA03E7AD-4186-4F8F-AD9E-B658F9FAD94B}" dt="2021-04-28T16:18:18.373" v="28" actId="1076"/>
          <ac:spMkLst>
            <pc:docMk/>
            <pc:sldMk cId="664562698" sldId="304"/>
            <ac:spMk id="8" creationId="{10B8B095-A7B4-4EA5-B69D-32BDF4080870}"/>
          </ac:spMkLst>
        </pc:spChg>
        <pc:spChg chg="mod">
          <ac:chgData name="ARIANA KATHRIN ORTEGA SANTACRUZ" userId="S::aortega@liceodelvalle.net::2fe6b15b-992d-4b06-9870-fbb8d5704715" providerId="AD" clId="Web-{BA03E7AD-4186-4F8F-AD9E-B658F9FAD94B}" dt="2021-04-28T16:18:16.154" v="27" actId="1076"/>
          <ac:spMkLst>
            <pc:docMk/>
            <pc:sldMk cId="664562698" sldId="304"/>
            <ac:spMk id="9" creationId="{26C0A02E-C9D7-4DD7-BE8B-1BC84AF046C7}"/>
          </ac:spMkLst>
        </pc:spChg>
      </pc:sldChg>
      <pc:sldChg chg="modSp">
        <pc:chgData name="ARIANA KATHRIN ORTEGA SANTACRUZ" userId="S::aortega@liceodelvalle.net::2fe6b15b-992d-4b06-9870-fbb8d5704715" providerId="AD" clId="Web-{BA03E7AD-4186-4F8F-AD9E-B658F9FAD94B}" dt="2021-04-28T16:20:17.614" v="45" actId="1076"/>
        <pc:sldMkLst>
          <pc:docMk/>
          <pc:sldMk cId="1430859704" sldId="305"/>
        </pc:sldMkLst>
        <pc:spChg chg="mod">
          <ac:chgData name="ARIANA KATHRIN ORTEGA SANTACRUZ" userId="S::aortega@liceodelvalle.net::2fe6b15b-992d-4b06-9870-fbb8d5704715" providerId="AD" clId="Web-{BA03E7AD-4186-4F8F-AD9E-B658F9FAD94B}" dt="2021-04-28T16:20:17.614" v="45" actId="1076"/>
          <ac:spMkLst>
            <pc:docMk/>
            <pc:sldMk cId="1430859704" sldId="305"/>
            <ac:spMk id="11" creationId="{A65C7384-98F5-486D-BC94-1E9E95A35BC3}"/>
          </ac:spMkLst>
        </pc:spChg>
      </pc:sldChg>
      <pc:sldChg chg="modSp mod setBg">
        <pc:chgData name="ARIANA KATHRIN ORTEGA SANTACRUZ" userId="S::aortega@liceodelvalle.net::2fe6b15b-992d-4b06-9870-fbb8d5704715" providerId="AD" clId="Web-{BA03E7AD-4186-4F8F-AD9E-B658F9FAD94B}" dt="2021-04-28T16:20:56.773" v="47"/>
        <pc:sldMkLst>
          <pc:docMk/>
          <pc:sldMk cId="336248454" sldId="306"/>
        </pc:sldMkLst>
        <pc:spChg chg="mod">
          <ac:chgData name="ARIANA KATHRIN ORTEGA SANTACRUZ" userId="S::aortega@liceodelvalle.net::2fe6b15b-992d-4b06-9870-fbb8d5704715" providerId="AD" clId="Web-{BA03E7AD-4186-4F8F-AD9E-B658F9FAD94B}" dt="2021-04-28T16:20:56.773" v="47"/>
          <ac:spMkLst>
            <pc:docMk/>
            <pc:sldMk cId="336248454" sldId="306"/>
            <ac:spMk id="7" creationId="{567F295C-5B6E-4BF1-85D1-20B6610A2DCF}"/>
          </ac:spMkLst>
        </pc:spChg>
      </pc:sldChg>
    </pc:docChg>
  </pc:docChgLst>
  <pc:docChgLst>
    <pc:chgData name="ARIANA KATHRIN ORTEGA SANTACRUZ" userId="S::aortega@liceodelvalle.net::2fe6b15b-992d-4b06-9870-fbb8d5704715" providerId="AD" clId="Web-{9964068D-9BE9-4FCB-B32B-E4D6583F8CB8}"/>
    <pc:docChg chg="modSld">
      <pc:chgData name="ARIANA KATHRIN ORTEGA SANTACRUZ" userId="S::aortega@liceodelvalle.net::2fe6b15b-992d-4b06-9870-fbb8d5704715" providerId="AD" clId="Web-{9964068D-9BE9-4FCB-B32B-E4D6583F8CB8}" dt="2021-05-05T19:13:16.507" v="185" actId="20577"/>
      <pc:docMkLst>
        <pc:docMk/>
      </pc:docMkLst>
      <pc:sldChg chg="modSp">
        <pc:chgData name="ARIANA KATHRIN ORTEGA SANTACRUZ" userId="S::aortega@liceodelvalle.net::2fe6b15b-992d-4b06-9870-fbb8d5704715" providerId="AD" clId="Web-{9964068D-9BE9-4FCB-B32B-E4D6583F8CB8}" dt="2021-05-05T19:13:16.507" v="185" actId="20577"/>
        <pc:sldMkLst>
          <pc:docMk/>
          <pc:sldMk cId="1190900234" sldId="314"/>
        </pc:sldMkLst>
        <pc:spChg chg="mod">
          <ac:chgData name="ARIANA KATHRIN ORTEGA SANTACRUZ" userId="S::aortega@liceodelvalle.net::2fe6b15b-992d-4b06-9870-fbb8d5704715" providerId="AD" clId="Web-{9964068D-9BE9-4FCB-B32B-E4D6583F8CB8}" dt="2021-05-05T19:12:34.129" v="182" actId="20577"/>
          <ac:spMkLst>
            <pc:docMk/>
            <pc:sldMk cId="1190900234" sldId="314"/>
            <ac:spMk id="3" creationId="{EB504299-0C7D-4BEC-866E-E492ECDE38DE}"/>
          </ac:spMkLst>
        </pc:spChg>
        <pc:spChg chg="mod">
          <ac:chgData name="ARIANA KATHRIN ORTEGA SANTACRUZ" userId="S::aortega@liceodelvalle.net::2fe6b15b-992d-4b06-9870-fbb8d5704715" providerId="AD" clId="Web-{9964068D-9BE9-4FCB-B32B-E4D6583F8CB8}" dt="2021-05-05T19:13:16.507" v="185" actId="20577"/>
          <ac:spMkLst>
            <pc:docMk/>
            <pc:sldMk cId="1190900234" sldId="314"/>
            <ac:spMk id="12" creationId="{36C83775-04E2-4637-B7B6-9D3E254EBDEE}"/>
          </ac:spMkLst>
        </pc:spChg>
      </pc:sldChg>
      <pc:sldChg chg="modSp">
        <pc:chgData name="ARIANA KATHRIN ORTEGA SANTACRUZ" userId="S::aortega@liceodelvalle.net::2fe6b15b-992d-4b06-9870-fbb8d5704715" providerId="AD" clId="Web-{9964068D-9BE9-4FCB-B32B-E4D6583F8CB8}" dt="2021-05-05T19:11:28.422" v="131" actId="20577"/>
        <pc:sldMkLst>
          <pc:docMk/>
          <pc:sldMk cId="2963985698" sldId="315"/>
        </pc:sldMkLst>
        <pc:spChg chg="mod">
          <ac:chgData name="ARIANA KATHRIN ORTEGA SANTACRUZ" userId="S::aortega@liceodelvalle.net::2fe6b15b-992d-4b06-9870-fbb8d5704715" providerId="AD" clId="Web-{9964068D-9BE9-4FCB-B32B-E4D6583F8CB8}" dt="2021-05-05T19:04:18.754" v="118" actId="1076"/>
          <ac:spMkLst>
            <pc:docMk/>
            <pc:sldMk cId="2963985698" sldId="315"/>
            <ac:spMk id="4" creationId="{FB62A80C-C383-47AA-9D60-CC51A4F8A9F3}"/>
          </ac:spMkLst>
        </pc:spChg>
        <pc:spChg chg="mod">
          <ac:chgData name="ARIANA KATHRIN ORTEGA SANTACRUZ" userId="S::aortega@liceodelvalle.net::2fe6b15b-992d-4b06-9870-fbb8d5704715" providerId="AD" clId="Web-{9964068D-9BE9-4FCB-B32B-E4D6583F8CB8}" dt="2021-05-05T19:04:14.567" v="117" actId="1076"/>
          <ac:spMkLst>
            <pc:docMk/>
            <pc:sldMk cId="2963985698" sldId="315"/>
            <ac:spMk id="5" creationId="{4BFF4EAC-5D44-45CE-BEA6-D47BD33D073E}"/>
          </ac:spMkLst>
        </pc:spChg>
        <pc:spChg chg="mod">
          <ac:chgData name="ARIANA KATHRIN ORTEGA SANTACRUZ" userId="S::aortega@liceodelvalle.net::2fe6b15b-992d-4b06-9870-fbb8d5704715" providerId="AD" clId="Web-{9964068D-9BE9-4FCB-B32B-E4D6583F8CB8}" dt="2021-05-05T19:11:28.422" v="131" actId="20577"/>
          <ac:spMkLst>
            <pc:docMk/>
            <pc:sldMk cId="2963985698" sldId="315"/>
            <ac:spMk id="7" creationId="{71C2BDDC-425F-402F-AB8C-DBB3480D2AFE}"/>
          </ac:spMkLst>
        </pc:spChg>
        <pc:picChg chg="mod">
          <ac:chgData name="ARIANA KATHRIN ORTEGA SANTACRUZ" userId="S::aortega@liceodelvalle.net::2fe6b15b-992d-4b06-9870-fbb8d5704715" providerId="AD" clId="Web-{9964068D-9BE9-4FCB-B32B-E4D6583F8CB8}" dt="2021-05-05T19:04:09.472" v="115" actId="1076"/>
          <ac:picMkLst>
            <pc:docMk/>
            <pc:sldMk cId="2963985698" sldId="315"/>
            <ac:picMk id="3" creationId="{9CBAEE76-55AC-4FE4-858A-F4FDADA9A27F}"/>
          </ac:picMkLst>
        </pc:picChg>
        <pc:picChg chg="mod">
          <ac:chgData name="ARIANA KATHRIN ORTEGA SANTACRUZ" userId="S::aortega@liceodelvalle.net::2fe6b15b-992d-4b06-9870-fbb8d5704715" providerId="AD" clId="Web-{9964068D-9BE9-4FCB-B32B-E4D6583F8CB8}" dt="2021-05-05T19:04:08.082" v="114" actId="1076"/>
          <ac:picMkLst>
            <pc:docMk/>
            <pc:sldMk cId="2963985698" sldId="315"/>
            <ac:picMk id="10" creationId="{7FF12F5F-2531-43E6-A944-01D6CFC7FD61}"/>
          </ac:picMkLst>
        </pc:picChg>
      </pc:sldChg>
    </pc:docChg>
  </pc:docChgLst>
  <pc:docChgLst>
    <pc:chgData name="MARIA GRACIA MOLESTINA GUARDERAS" userId="S::mmolestina@liceodelvalle.net::22f78526-1180-436d-8396-3b492277c5b7" providerId="AD" clId="Web-{441CED0A-5A5B-4719-A35A-DA03523F73A4}"/>
    <pc:docChg chg="modSld">
      <pc:chgData name="MARIA GRACIA MOLESTINA GUARDERAS" userId="S::mmolestina@liceodelvalle.net::22f78526-1180-436d-8396-3b492277c5b7" providerId="AD" clId="Web-{441CED0A-5A5B-4719-A35A-DA03523F73A4}" dt="2021-04-16T00:05:09.344" v="53" actId="20577"/>
      <pc:docMkLst>
        <pc:docMk/>
      </pc:docMkLst>
      <pc:sldChg chg="addSp delSp modSp">
        <pc:chgData name="MARIA GRACIA MOLESTINA GUARDERAS" userId="S::mmolestina@liceodelvalle.net::22f78526-1180-436d-8396-3b492277c5b7" providerId="AD" clId="Web-{441CED0A-5A5B-4719-A35A-DA03523F73A4}" dt="2021-04-16T00:05:09.344" v="53" actId="20577"/>
        <pc:sldMkLst>
          <pc:docMk/>
          <pc:sldMk cId="0" sldId="257"/>
        </pc:sldMkLst>
        <pc:spChg chg="mod">
          <ac:chgData name="MARIA GRACIA MOLESTINA GUARDERAS" userId="S::mmolestina@liceodelvalle.net::22f78526-1180-436d-8396-3b492277c5b7" providerId="AD" clId="Web-{441CED0A-5A5B-4719-A35A-DA03523F73A4}" dt="2021-04-16T00:05:09.344" v="53" actId="20577"/>
          <ac:spMkLst>
            <pc:docMk/>
            <pc:sldMk cId="0" sldId="257"/>
            <ac:spMk id="2" creationId="{C9552EBF-4C43-4B96-8327-6D846E9F6F3A}"/>
          </ac:spMkLst>
        </pc:spChg>
        <pc:spChg chg="add">
          <ac:chgData name="MARIA GRACIA MOLESTINA GUARDERAS" userId="S::mmolestina@liceodelvalle.net::22f78526-1180-436d-8396-3b492277c5b7" providerId="AD" clId="Web-{441CED0A-5A5B-4719-A35A-DA03523F73A4}" dt="2021-04-16T00:03:55.749" v="15"/>
          <ac:spMkLst>
            <pc:docMk/>
            <pc:sldMk cId="0" sldId="257"/>
            <ac:spMk id="6" creationId="{6881C747-2AAD-4EC6-B466-522E455CF23B}"/>
          </ac:spMkLst>
        </pc:spChg>
        <pc:spChg chg="add">
          <ac:chgData name="MARIA GRACIA MOLESTINA GUARDERAS" userId="S::mmolestina@liceodelvalle.net::22f78526-1180-436d-8396-3b492277c5b7" providerId="AD" clId="Web-{441CED0A-5A5B-4719-A35A-DA03523F73A4}" dt="2021-04-16T00:03:55.780" v="16"/>
          <ac:spMkLst>
            <pc:docMk/>
            <pc:sldMk cId="0" sldId="257"/>
            <ac:spMk id="7" creationId="{221CF9DF-E846-4709-956A-BC4378499930}"/>
          </ac:spMkLst>
        </pc:spChg>
        <pc:picChg chg="mod">
          <ac:chgData name="MARIA GRACIA MOLESTINA GUARDERAS" userId="S::mmolestina@liceodelvalle.net::22f78526-1180-436d-8396-3b492277c5b7" providerId="AD" clId="Web-{441CED0A-5A5B-4719-A35A-DA03523F73A4}" dt="2021-04-15T23:57:24.897" v="5" actId="14100"/>
          <ac:picMkLst>
            <pc:docMk/>
            <pc:sldMk cId="0" sldId="257"/>
            <ac:picMk id="3" creationId="{B99124ED-00D3-48FF-B309-9C9BF2E45358}"/>
          </ac:picMkLst>
        </pc:picChg>
        <pc:picChg chg="add mod">
          <ac:chgData name="MARIA GRACIA MOLESTINA GUARDERAS" userId="S::mmolestina@liceodelvalle.net::22f78526-1180-436d-8396-3b492277c5b7" providerId="AD" clId="Web-{441CED0A-5A5B-4719-A35A-DA03523F73A4}" dt="2021-04-15T23:57:26.241" v="6" actId="1076"/>
          <ac:picMkLst>
            <pc:docMk/>
            <pc:sldMk cId="0" sldId="257"/>
            <ac:picMk id="4" creationId="{8CEFDAD2-E79B-4FF7-9AB9-BD4707994382}"/>
          </ac:picMkLst>
        </pc:picChg>
        <pc:picChg chg="add mod">
          <ac:chgData name="MARIA GRACIA MOLESTINA GUARDERAS" userId="S::mmolestina@liceodelvalle.net::22f78526-1180-436d-8396-3b492277c5b7" providerId="AD" clId="Web-{441CED0A-5A5B-4719-A35A-DA03523F73A4}" dt="2021-04-16T00:03:55.733" v="14" actId="1076"/>
          <ac:picMkLst>
            <pc:docMk/>
            <pc:sldMk cId="0" sldId="257"/>
            <ac:picMk id="5" creationId="{B47FC421-C5F1-45BF-9A92-7806BCB259A8}"/>
          </ac:picMkLst>
        </pc:picChg>
        <pc:picChg chg="add del mod">
          <ac:chgData name="MARIA GRACIA MOLESTINA GUARDERAS" userId="S::mmolestina@liceodelvalle.net::22f78526-1180-436d-8396-3b492277c5b7" providerId="AD" clId="Web-{441CED0A-5A5B-4719-A35A-DA03523F73A4}" dt="2021-04-16T00:03:57.140" v="20"/>
          <ac:picMkLst>
            <pc:docMk/>
            <pc:sldMk cId="0" sldId="257"/>
            <ac:picMk id="8" creationId="{AEA4A0AE-C735-4439-934B-1D045A8C1422}"/>
          </ac:picMkLst>
        </pc:picChg>
        <pc:picChg chg="mod">
          <ac:chgData name="MARIA GRACIA MOLESTINA GUARDERAS" userId="S::mmolestina@liceodelvalle.net::22f78526-1180-436d-8396-3b492277c5b7" providerId="AD" clId="Web-{441CED0A-5A5B-4719-A35A-DA03523F73A4}" dt="2021-04-16T00:03:55.952" v="17" actId="1076"/>
          <ac:picMkLst>
            <pc:docMk/>
            <pc:sldMk cId="0" sldId="257"/>
            <ac:picMk id="95" creationId="{00000000-0000-0000-0000-000000000000}"/>
          </ac:picMkLst>
        </pc:picChg>
      </pc:sldChg>
    </pc:docChg>
  </pc:docChgLst>
  <pc:docChgLst>
    <pc:chgData name="MARIA GRACIA MOLESTINA GUARDERAS" userId="S::mmolestina@liceodelvalle.net::22f78526-1180-436d-8396-3b492277c5b7" providerId="AD" clId="Web-{4D737017-E904-457D-B80A-076CBB8043AC}"/>
    <pc:docChg chg="modSld">
      <pc:chgData name="MARIA GRACIA MOLESTINA GUARDERAS" userId="S::mmolestina@liceodelvalle.net::22f78526-1180-436d-8396-3b492277c5b7" providerId="AD" clId="Web-{4D737017-E904-457D-B80A-076CBB8043AC}" dt="2021-04-15T23:46:26.116" v="3" actId="20577"/>
      <pc:docMkLst>
        <pc:docMk/>
      </pc:docMkLst>
      <pc:sldChg chg="addSp modSp">
        <pc:chgData name="MARIA GRACIA MOLESTINA GUARDERAS" userId="S::mmolestina@liceodelvalle.net::22f78526-1180-436d-8396-3b492277c5b7" providerId="AD" clId="Web-{4D737017-E904-457D-B80A-076CBB8043AC}" dt="2021-04-15T23:46:26.116" v="3" actId="20577"/>
        <pc:sldMkLst>
          <pc:docMk/>
          <pc:sldMk cId="0" sldId="257"/>
        </pc:sldMkLst>
        <pc:spChg chg="add mod">
          <ac:chgData name="MARIA GRACIA MOLESTINA GUARDERAS" userId="S::mmolestina@liceodelvalle.net::22f78526-1180-436d-8396-3b492277c5b7" providerId="AD" clId="Web-{4D737017-E904-457D-B80A-076CBB8043AC}" dt="2021-04-15T23:46:26.116" v="3" actId="20577"/>
          <ac:spMkLst>
            <pc:docMk/>
            <pc:sldMk cId="0" sldId="257"/>
            <ac:spMk id="2" creationId="{C9552EBF-4C43-4B96-8327-6D846E9F6F3A}"/>
          </ac:spMkLst>
        </pc:spChg>
      </pc:sldChg>
    </pc:docChg>
  </pc:docChgLst>
  <pc:docChgLst>
    <pc:chgData name="MARIA GRACIA MOLESTINA GUARDERAS" userId="S::mmolestina@liceodelvalle.net::22f78526-1180-436d-8396-3b492277c5b7" providerId="AD" clId="Web-{3973344A-C44B-43CB-913A-83AC8D6BE839}"/>
    <pc:docChg chg="addSld sldOrd">
      <pc:chgData name="MARIA GRACIA MOLESTINA GUARDERAS" userId="S::mmolestina@liceodelvalle.net::22f78526-1180-436d-8396-3b492277c5b7" providerId="AD" clId="Web-{3973344A-C44B-43CB-913A-83AC8D6BE839}" dt="2021-04-24T16:47:32.825" v="7"/>
      <pc:docMkLst>
        <pc:docMk/>
      </pc:docMkLst>
      <pc:sldChg chg="ord">
        <pc:chgData name="MARIA GRACIA MOLESTINA GUARDERAS" userId="S::mmolestina@liceodelvalle.net::22f78526-1180-436d-8396-3b492277c5b7" providerId="AD" clId="Web-{3973344A-C44B-43CB-913A-83AC8D6BE839}" dt="2021-04-24T16:45:10.588" v="4"/>
        <pc:sldMkLst>
          <pc:docMk/>
          <pc:sldMk cId="0" sldId="256"/>
        </pc:sldMkLst>
      </pc:sldChg>
      <pc:sldChg chg="ord">
        <pc:chgData name="MARIA GRACIA MOLESTINA GUARDERAS" userId="S::mmolestina@liceodelvalle.net::22f78526-1180-436d-8396-3b492277c5b7" providerId="AD" clId="Web-{3973344A-C44B-43CB-913A-83AC8D6BE839}" dt="2021-04-24T16:44:58.494" v="3"/>
        <pc:sldMkLst>
          <pc:docMk/>
          <pc:sldMk cId="0" sldId="260"/>
        </pc:sldMkLst>
      </pc:sldChg>
      <pc:sldChg chg="ord">
        <pc:chgData name="MARIA GRACIA MOLESTINA GUARDERAS" userId="S::mmolestina@liceodelvalle.net::22f78526-1180-436d-8396-3b492277c5b7" providerId="AD" clId="Web-{3973344A-C44B-43CB-913A-83AC8D6BE839}" dt="2021-04-24T16:44:51.431" v="2"/>
        <pc:sldMkLst>
          <pc:docMk/>
          <pc:sldMk cId="0" sldId="261"/>
        </pc:sldMkLst>
      </pc:sldChg>
      <pc:sldChg chg="ord">
        <pc:chgData name="MARIA GRACIA MOLESTINA GUARDERAS" userId="S::mmolestina@liceodelvalle.net::22f78526-1180-436d-8396-3b492277c5b7" providerId="AD" clId="Web-{3973344A-C44B-43CB-913A-83AC8D6BE839}" dt="2021-04-24T16:44:45.415" v="1"/>
        <pc:sldMkLst>
          <pc:docMk/>
          <pc:sldMk cId="0" sldId="262"/>
        </pc:sldMkLst>
      </pc:sldChg>
      <pc:sldChg chg="ord">
        <pc:chgData name="MARIA GRACIA MOLESTINA GUARDERAS" userId="S::mmolestina@liceodelvalle.net::22f78526-1180-436d-8396-3b492277c5b7" providerId="AD" clId="Web-{3973344A-C44B-43CB-913A-83AC8D6BE839}" dt="2021-04-24T16:44:39.181" v="0"/>
        <pc:sldMkLst>
          <pc:docMk/>
          <pc:sldMk cId="2474610983" sldId="277"/>
        </pc:sldMkLst>
      </pc:sldChg>
      <pc:sldChg chg="new">
        <pc:chgData name="MARIA GRACIA MOLESTINA GUARDERAS" userId="S::mmolestina@liceodelvalle.net::22f78526-1180-436d-8396-3b492277c5b7" providerId="AD" clId="Web-{3973344A-C44B-43CB-913A-83AC8D6BE839}" dt="2021-04-24T16:47:29.418" v="5"/>
        <pc:sldMkLst>
          <pc:docMk/>
          <pc:sldMk cId="3873137509" sldId="278"/>
        </pc:sldMkLst>
      </pc:sldChg>
      <pc:sldChg chg="new">
        <pc:chgData name="MARIA GRACIA MOLESTINA GUARDERAS" userId="S::mmolestina@liceodelvalle.net::22f78526-1180-436d-8396-3b492277c5b7" providerId="AD" clId="Web-{3973344A-C44B-43CB-913A-83AC8D6BE839}" dt="2021-04-24T16:47:31.387" v="6"/>
        <pc:sldMkLst>
          <pc:docMk/>
          <pc:sldMk cId="4125644887" sldId="279"/>
        </pc:sldMkLst>
      </pc:sldChg>
      <pc:sldChg chg="new">
        <pc:chgData name="MARIA GRACIA MOLESTINA GUARDERAS" userId="S::mmolestina@liceodelvalle.net::22f78526-1180-436d-8396-3b492277c5b7" providerId="AD" clId="Web-{3973344A-C44B-43CB-913A-83AC8D6BE839}" dt="2021-04-24T16:47:32.825" v="7"/>
        <pc:sldMkLst>
          <pc:docMk/>
          <pc:sldMk cId="877711499" sldId="280"/>
        </pc:sldMkLst>
      </pc:sldChg>
    </pc:docChg>
  </pc:docChgLst>
  <pc:docChgLst>
    <pc:chgData name="ARIANA KATHRIN ORTEGA SANTACRUZ" userId="S::aortega@liceodelvalle.net::2fe6b15b-992d-4b06-9870-fbb8d5704715" providerId="AD" clId="Web-{7C9B134F-9304-4DAE-88A8-1FE5B7168D00}"/>
    <pc:docChg chg="addSld delSld modSld">
      <pc:chgData name="ARIANA KATHRIN ORTEGA SANTACRUZ" userId="S::aortega@liceodelvalle.net::2fe6b15b-992d-4b06-9870-fbb8d5704715" providerId="AD" clId="Web-{7C9B134F-9304-4DAE-88A8-1FE5B7168D00}" dt="2021-05-04T20:30:03.859" v="355" actId="14100"/>
      <pc:docMkLst>
        <pc:docMk/>
      </pc:docMkLst>
      <pc:sldChg chg="modSp">
        <pc:chgData name="ARIANA KATHRIN ORTEGA SANTACRUZ" userId="S::aortega@liceodelvalle.net::2fe6b15b-992d-4b06-9870-fbb8d5704715" providerId="AD" clId="Web-{7C9B134F-9304-4DAE-88A8-1FE5B7168D00}" dt="2021-05-04T19:44:16.420" v="19" actId="14100"/>
        <pc:sldMkLst>
          <pc:docMk/>
          <pc:sldMk cId="3953489214" sldId="273"/>
        </pc:sldMkLst>
        <pc:spChg chg="mod">
          <ac:chgData name="ARIANA KATHRIN ORTEGA SANTACRUZ" userId="S::aortega@liceodelvalle.net::2fe6b15b-992d-4b06-9870-fbb8d5704715" providerId="AD" clId="Web-{7C9B134F-9304-4DAE-88A8-1FE5B7168D00}" dt="2021-05-04T19:44:16.420" v="19" actId="14100"/>
          <ac:spMkLst>
            <pc:docMk/>
            <pc:sldMk cId="3953489214" sldId="273"/>
            <ac:spMk id="5" creationId="{940F9BB6-3F14-4A87-AA69-54783D707E80}"/>
          </ac:spMkLst>
        </pc:spChg>
      </pc:sldChg>
      <pc:sldChg chg="modSp">
        <pc:chgData name="ARIANA KATHRIN ORTEGA SANTACRUZ" userId="S::aortega@liceodelvalle.net::2fe6b15b-992d-4b06-9870-fbb8d5704715" providerId="AD" clId="Web-{7C9B134F-9304-4DAE-88A8-1FE5B7168D00}" dt="2021-05-04T19:43:37.028" v="11" actId="20577"/>
        <pc:sldMkLst>
          <pc:docMk/>
          <pc:sldMk cId="555467499" sldId="274"/>
        </pc:sldMkLst>
        <pc:spChg chg="mod">
          <ac:chgData name="ARIANA KATHRIN ORTEGA SANTACRUZ" userId="S::aortega@liceodelvalle.net::2fe6b15b-992d-4b06-9870-fbb8d5704715" providerId="AD" clId="Web-{7C9B134F-9304-4DAE-88A8-1FE5B7168D00}" dt="2021-05-04T19:43:37.028" v="11" actId="20577"/>
          <ac:spMkLst>
            <pc:docMk/>
            <pc:sldMk cId="555467499" sldId="274"/>
            <ac:spMk id="5" creationId="{940F9BB6-3F14-4A87-AA69-54783D707E80}"/>
          </ac:spMkLst>
        </pc:spChg>
        <pc:picChg chg="mod">
          <ac:chgData name="ARIANA KATHRIN ORTEGA SANTACRUZ" userId="S::aortega@liceodelvalle.net::2fe6b15b-992d-4b06-9870-fbb8d5704715" providerId="AD" clId="Web-{7C9B134F-9304-4DAE-88A8-1FE5B7168D00}" dt="2021-05-04T19:43:27.215" v="2" actId="14100"/>
          <ac:picMkLst>
            <pc:docMk/>
            <pc:sldMk cId="555467499" sldId="274"/>
            <ac:picMk id="3" creationId="{E307906D-5982-4C86-AF4A-DB3117DBE8FA}"/>
          </ac:picMkLst>
        </pc:picChg>
      </pc:sldChg>
      <pc:sldChg chg="modSp">
        <pc:chgData name="ARIANA KATHRIN ORTEGA SANTACRUZ" userId="S::aortega@liceodelvalle.net::2fe6b15b-992d-4b06-9870-fbb8d5704715" providerId="AD" clId="Web-{7C9B134F-9304-4DAE-88A8-1FE5B7168D00}" dt="2021-05-04T19:44:12.310" v="18" actId="20577"/>
        <pc:sldMkLst>
          <pc:docMk/>
          <pc:sldMk cId="2426404725" sldId="275"/>
        </pc:sldMkLst>
        <pc:spChg chg="mod">
          <ac:chgData name="ARIANA KATHRIN ORTEGA SANTACRUZ" userId="S::aortega@liceodelvalle.net::2fe6b15b-992d-4b06-9870-fbb8d5704715" providerId="AD" clId="Web-{7C9B134F-9304-4DAE-88A8-1FE5B7168D00}" dt="2021-05-04T19:44:12.310" v="18" actId="20577"/>
          <ac:spMkLst>
            <pc:docMk/>
            <pc:sldMk cId="2426404725" sldId="275"/>
            <ac:spMk id="5" creationId="{940F9BB6-3F14-4A87-AA69-54783D707E80}"/>
          </ac:spMkLst>
        </pc:spChg>
        <pc:picChg chg="mod">
          <ac:chgData name="ARIANA KATHRIN ORTEGA SANTACRUZ" userId="S::aortega@liceodelvalle.net::2fe6b15b-992d-4b06-9870-fbb8d5704715" providerId="AD" clId="Web-{7C9B134F-9304-4DAE-88A8-1FE5B7168D00}" dt="2021-05-04T19:43:40.685" v="12" actId="1076"/>
          <ac:picMkLst>
            <pc:docMk/>
            <pc:sldMk cId="2426404725" sldId="275"/>
            <ac:picMk id="4" creationId="{41A080DD-BA0E-49D9-BA48-71041D26825E}"/>
          </ac:picMkLst>
        </pc:picChg>
      </pc:sldChg>
      <pc:sldChg chg="modSp">
        <pc:chgData name="ARIANA KATHRIN ORTEGA SANTACRUZ" userId="S::aortega@liceodelvalle.net::2fe6b15b-992d-4b06-9870-fbb8d5704715" providerId="AD" clId="Web-{7C9B134F-9304-4DAE-88A8-1FE5B7168D00}" dt="2021-05-04T19:44:50.749" v="27" actId="20577"/>
        <pc:sldMkLst>
          <pc:docMk/>
          <pc:sldMk cId="3873137509" sldId="278"/>
        </pc:sldMkLst>
        <pc:spChg chg="mod">
          <ac:chgData name="ARIANA KATHRIN ORTEGA SANTACRUZ" userId="S::aortega@liceodelvalle.net::2fe6b15b-992d-4b06-9870-fbb8d5704715" providerId="AD" clId="Web-{7C9B134F-9304-4DAE-88A8-1FE5B7168D00}" dt="2021-05-04T19:44:50.749" v="27" actId="20577"/>
          <ac:spMkLst>
            <pc:docMk/>
            <pc:sldMk cId="3873137509" sldId="278"/>
            <ac:spMk id="5" creationId="{E16430AF-2714-44E4-ACFB-7B9601D9A24E}"/>
          </ac:spMkLst>
        </pc:spChg>
        <pc:picChg chg="mod">
          <ac:chgData name="ARIANA KATHRIN ORTEGA SANTACRUZ" userId="S::aortega@liceodelvalle.net::2fe6b15b-992d-4b06-9870-fbb8d5704715" providerId="AD" clId="Web-{7C9B134F-9304-4DAE-88A8-1FE5B7168D00}" dt="2021-05-04T19:44:25.357" v="21" actId="14100"/>
          <ac:picMkLst>
            <pc:docMk/>
            <pc:sldMk cId="3873137509" sldId="278"/>
            <ac:picMk id="4" creationId="{4837CF4B-6F48-4237-973D-8C703FFDA336}"/>
          </ac:picMkLst>
        </pc:picChg>
      </pc:sldChg>
      <pc:sldChg chg="modSp">
        <pc:chgData name="ARIANA KATHRIN ORTEGA SANTACRUZ" userId="S::aortega@liceodelvalle.net::2fe6b15b-992d-4b06-9870-fbb8d5704715" providerId="AD" clId="Web-{7C9B134F-9304-4DAE-88A8-1FE5B7168D00}" dt="2021-05-04T19:45:09.468" v="34" actId="20577"/>
        <pc:sldMkLst>
          <pc:docMk/>
          <pc:sldMk cId="1951291224" sldId="279"/>
        </pc:sldMkLst>
        <pc:spChg chg="mod">
          <ac:chgData name="ARIANA KATHRIN ORTEGA SANTACRUZ" userId="S::aortega@liceodelvalle.net::2fe6b15b-992d-4b06-9870-fbb8d5704715" providerId="AD" clId="Web-{7C9B134F-9304-4DAE-88A8-1FE5B7168D00}" dt="2021-05-04T19:45:09.468" v="34" actId="20577"/>
          <ac:spMkLst>
            <pc:docMk/>
            <pc:sldMk cId="1951291224" sldId="279"/>
            <ac:spMk id="5" creationId="{E16430AF-2714-44E4-ACFB-7B9601D9A24E}"/>
          </ac:spMkLst>
        </pc:spChg>
      </pc:sldChg>
      <pc:sldChg chg="modSp">
        <pc:chgData name="ARIANA KATHRIN ORTEGA SANTACRUZ" userId="S::aortega@liceodelvalle.net::2fe6b15b-992d-4b06-9870-fbb8d5704715" providerId="AD" clId="Web-{7C9B134F-9304-4DAE-88A8-1FE5B7168D00}" dt="2021-05-04T19:45:33.812" v="40" actId="20577"/>
        <pc:sldMkLst>
          <pc:docMk/>
          <pc:sldMk cId="247149825" sldId="280"/>
        </pc:sldMkLst>
        <pc:spChg chg="mod">
          <ac:chgData name="ARIANA KATHRIN ORTEGA SANTACRUZ" userId="S::aortega@liceodelvalle.net::2fe6b15b-992d-4b06-9870-fbb8d5704715" providerId="AD" clId="Web-{7C9B134F-9304-4DAE-88A8-1FE5B7168D00}" dt="2021-05-04T19:45:33.812" v="40" actId="20577"/>
          <ac:spMkLst>
            <pc:docMk/>
            <pc:sldMk cId="247149825" sldId="280"/>
            <ac:spMk id="5" creationId="{E16430AF-2714-44E4-ACFB-7B9601D9A24E}"/>
          </ac:spMkLst>
        </pc:spChg>
        <pc:picChg chg="mod">
          <ac:chgData name="ARIANA KATHRIN ORTEGA SANTACRUZ" userId="S::aortega@liceodelvalle.net::2fe6b15b-992d-4b06-9870-fbb8d5704715" providerId="AD" clId="Web-{7C9B134F-9304-4DAE-88A8-1FE5B7168D00}" dt="2021-05-04T19:45:16.953" v="35" actId="14100"/>
          <ac:picMkLst>
            <pc:docMk/>
            <pc:sldMk cId="247149825" sldId="280"/>
            <ac:picMk id="3" creationId="{0ABDAE03-ECC9-41E2-A80E-0ADD34B41B4C}"/>
          </ac:picMkLst>
        </pc:picChg>
      </pc:sldChg>
      <pc:sldChg chg="modSp">
        <pc:chgData name="ARIANA KATHRIN ORTEGA SANTACRUZ" userId="S::aortega@liceodelvalle.net::2fe6b15b-992d-4b06-9870-fbb8d5704715" providerId="AD" clId="Web-{7C9B134F-9304-4DAE-88A8-1FE5B7168D00}" dt="2021-05-04T19:47:48.081" v="94" actId="1076"/>
        <pc:sldMkLst>
          <pc:docMk/>
          <pc:sldMk cId="445773249" sldId="290"/>
        </pc:sldMkLst>
        <pc:spChg chg="mod">
          <ac:chgData name="ARIANA KATHRIN ORTEGA SANTACRUZ" userId="S::aortega@liceodelvalle.net::2fe6b15b-992d-4b06-9870-fbb8d5704715" providerId="AD" clId="Web-{7C9B134F-9304-4DAE-88A8-1FE5B7168D00}" dt="2021-05-04T19:47:48.081" v="94" actId="1076"/>
          <ac:spMkLst>
            <pc:docMk/>
            <pc:sldMk cId="445773249" sldId="290"/>
            <ac:spMk id="5" creationId="{E16430AF-2714-44E4-ACFB-7B9601D9A24E}"/>
          </ac:spMkLst>
        </pc:spChg>
        <pc:picChg chg="mod">
          <ac:chgData name="ARIANA KATHRIN ORTEGA SANTACRUZ" userId="S::aortega@liceodelvalle.net::2fe6b15b-992d-4b06-9870-fbb8d5704715" providerId="AD" clId="Web-{7C9B134F-9304-4DAE-88A8-1FE5B7168D00}" dt="2021-05-04T19:47:38.722" v="91" actId="1076"/>
          <ac:picMkLst>
            <pc:docMk/>
            <pc:sldMk cId="445773249" sldId="290"/>
            <ac:picMk id="4" creationId="{3AA8D27D-EE3D-4FB9-8EC1-CC7FC61B3421}"/>
          </ac:picMkLst>
        </pc:picChg>
      </pc:sldChg>
      <pc:sldChg chg="modSp">
        <pc:chgData name="ARIANA KATHRIN ORTEGA SANTACRUZ" userId="S::aortega@liceodelvalle.net::2fe6b15b-992d-4b06-9870-fbb8d5704715" providerId="AD" clId="Web-{7C9B134F-9304-4DAE-88A8-1FE5B7168D00}" dt="2021-05-04T19:47:21.440" v="81" actId="20577"/>
        <pc:sldMkLst>
          <pc:docMk/>
          <pc:sldMk cId="1267976806" sldId="291"/>
        </pc:sldMkLst>
        <pc:spChg chg="mod">
          <ac:chgData name="ARIANA KATHRIN ORTEGA SANTACRUZ" userId="S::aortega@liceodelvalle.net::2fe6b15b-992d-4b06-9870-fbb8d5704715" providerId="AD" clId="Web-{7C9B134F-9304-4DAE-88A8-1FE5B7168D00}" dt="2021-05-04T19:47:21.440" v="81" actId="20577"/>
          <ac:spMkLst>
            <pc:docMk/>
            <pc:sldMk cId="1267976806" sldId="291"/>
            <ac:spMk id="5" creationId="{E16430AF-2714-44E4-ACFB-7B9601D9A24E}"/>
          </ac:spMkLst>
        </pc:spChg>
        <pc:picChg chg="mod">
          <ac:chgData name="ARIANA KATHRIN ORTEGA SANTACRUZ" userId="S::aortega@liceodelvalle.net::2fe6b15b-992d-4b06-9870-fbb8d5704715" providerId="AD" clId="Web-{7C9B134F-9304-4DAE-88A8-1FE5B7168D00}" dt="2021-05-04T19:47:00.924" v="74" actId="1076"/>
          <ac:picMkLst>
            <pc:docMk/>
            <pc:sldMk cId="1267976806" sldId="291"/>
            <ac:picMk id="3" creationId="{4FA9F858-6A4A-4682-A19A-24B534DFC86F}"/>
          </ac:picMkLst>
        </pc:picChg>
      </pc:sldChg>
      <pc:sldChg chg="modSp">
        <pc:chgData name="ARIANA KATHRIN ORTEGA SANTACRUZ" userId="S::aortega@liceodelvalle.net::2fe6b15b-992d-4b06-9870-fbb8d5704715" providerId="AD" clId="Web-{7C9B134F-9304-4DAE-88A8-1FE5B7168D00}" dt="2021-05-04T19:48:02.003" v="101" actId="1076"/>
        <pc:sldMkLst>
          <pc:docMk/>
          <pc:sldMk cId="1591044339" sldId="292"/>
        </pc:sldMkLst>
        <pc:spChg chg="mod">
          <ac:chgData name="ARIANA KATHRIN ORTEGA SANTACRUZ" userId="S::aortega@liceodelvalle.net::2fe6b15b-992d-4b06-9870-fbb8d5704715" providerId="AD" clId="Web-{7C9B134F-9304-4DAE-88A8-1FE5B7168D00}" dt="2021-05-04T19:48:02.003" v="101" actId="1076"/>
          <ac:spMkLst>
            <pc:docMk/>
            <pc:sldMk cId="1591044339" sldId="292"/>
            <ac:spMk id="5" creationId="{E16430AF-2714-44E4-ACFB-7B9601D9A24E}"/>
          </ac:spMkLst>
        </pc:spChg>
        <pc:picChg chg="mod">
          <ac:chgData name="ARIANA KATHRIN ORTEGA SANTACRUZ" userId="S::aortega@liceodelvalle.net::2fe6b15b-992d-4b06-9870-fbb8d5704715" providerId="AD" clId="Web-{7C9B134F-9304-4DAE-88A8-1FE5B7168D00}" dt="2021-05-04T19:47:54.144" v="95" actId="1076"/>
          <ac:picMkLst>
            <pc:docMk/>
            <pc:sldMk cId="1591044339" sldId="292"/>
            <ac:picMk id="3" creationId="{0DAD570C-14A5-4991-A78B-615CF58AFEC9}"/>
          </ac:picMkLst>
        </pc:picChg>
      </pc:sldChg>
      <pc:sldChg chg="modSp">
        <pc:chgData name="ARIANA KATHRIN ORTEGA SANTACRUZ" userId="S::aortega@liceodelvalle.net::2fe6b15b-992d-4b06-9870-fbb8d5704715" providerId="AD" clId="Web-{7C9B134F-9304-4DAE-88A8-1FE5B7168D00}" dt="2021-05-04T19:50:15.569" v="139" actId="1076"/>
        <pc:sldMkLst>
          <pc:docMk/>
          <pc:sldMk cId="4120191736" sldId="301"/>
        </pc:sldMkLst>
        <pc:spChg chg="mod">
          <ac:chgData name="ARIANA KATHRIN ORTEGA SANTACRUZ" userId="S::aortega@liceodelvalle.net::2fe6b15b-992d-4b06-9870-fbb8d5704715" providerId="AD" clId="Web-{7C9B134F-9304-4DAE-88A8-1FE5B7168D00}" dt="2021-05-04T19:50:15.569" v="139" actId="1076"/>
          <ac:spMkLst>
            <pc:docMk/>
            <pc:sldMk cId="4120191736" sldId="301"/>
            <ac:spMk id="5" creationId="{E16430AF-2714-44E4-ACFB-7B9601D9A24E}"/>
          </ac:spMkLst>
        </pc:spChg>
        <pc:picChg chg="mod">
          <ac:chgData name="ARIANA KATHRIN ORTEGA SANTACRUZ" userId="S::aortega@liceodelvalle.net::2fe6b15b-992d-4b06-9870-fbb8d5704715" providerId="AD" clId="Web-{7C9B134F-9304-4DAE-88A8-1FE5B7168D00}" dt="2021-05-04T19:49:06.724" v="104" actId="14100"/>
          <ac:picMkLst>
            <pc:docMk/>
            <pc:sldMk cId="4120191736" sldId="301"/>
            <ac:picMk id="3" creationId="{C90C62E3-E404-4B78-BEC9-B0114073821A}"/>
          </ac:picMkLst>
        </pc:picChg>
      </pc:sldChg>
      <pc:sldChg chg="modSp">
        <pc:chgData name="ARIANA KATHRIN ORTEGA SANTACRUZ" userId="S::aortega@liceodelvalle.net::2fe6b15b-992d-4b06-9870-fbb8d5704715" providerId="AD" clId="Web-{7C9B134F-9304-4DAE-88A8-1FE5B7168D00}" dt="2021-05-04T19:50:35.976" v="146" actId="14100"/>
        <pc:sldMkLst>
          <pc:docMk/>
          <pc:sldMk cId="4009797655" sldId="302"/>
        </pc:sldMkLst>
        <pc:spChg chg="mod">
          <ac:chgData name="ARIANA KATHRIN ORTEGA SANTACRUZ" userId="S::aortega@liceodelvalle.net::2fe6b15b-992d-4b06-9870-fbb8d5704715" providerId="AD" clId="Web-{7C9B134F-9304-4DAE-88A8-1FE5B7168D00}" dt="2021-05-04T19:50:35.976" v="146" actId="14100"/>
          <ac:spMkLst>
            <pc:docMk/>
            <pc:sldMk cId="4009797655" sldId="302"/>
            <ac:spMk id="5" creationId="{E16430AF-2714-44E4-ACFB-7B9601D9A24E}"/>
          </ac:spMkLst>
        </pc:spChg>
        <pc:picChg chg="mod">
          <ac:chgData name="ARIANA KATHRIN ORTEGA SANTACRUZ" userId="S::aortega@liceodelvalle.net::2fe6b15b-992d-4b06-9870-fbb8d5704715" providerId="AD" clId="Web-{7C9B134F-9304-4DAE-88A8-1FE5B7168D00}" dt="2021-05-04T19:50:29.320" v="141" actId="14100"/>
          <ac:picMkLst>
            <pc:docMk/>
            <pc:sldMk cId="4009797655" sldId="302"/>
            <ac:picMk id="4" creationId="{47B314D5-CB2A-40EB-BAC8-91BF3FEDF2B0}"/>
          </ac:picMkLst>
        </pc:picChg>
      </pc:sldChg>
      <pc:sldChg chg="addSp delSp modSp">
        <pc:chgData name="ARIANA KATHRIN ORTEGA SANTACRUZ" userId="S::aortega@liceodelvalle.net::2fe6b15b-992d-4b06-9870-fbb8d5704715" providerId="AD" clId="Web-{7C9B134F-9304-4DAE-88A8-1FE5B7168D00}" dt="2021-05-04T19:51:19.039" v="162"/>
        <pc:sldMkLst>
          <pc:docMk/>
          <pc:sldMk cId="3883994254" sldId="303"/>
        </pc:sldMkLst>
        <pc:spChg chg="add del mod">
          <ac:chgData name="ARIANA KATHRIN ORTEGA SANTACRUZ" userId="S::aortega@liceodelvalle.net::2fe6b15b-992d-4b06-9870-fbb8d5704715" providerId="AD" clId="Web-{7C9B134F-9304-4DAE-88A8-1FE5B7168D00}" dt="2021-05-04T19:51:19.039" v="162"/>
          <ac:spMkLst>
            <pc:docMk/>
            <pc:sldMk cId="3883994254" sldId="303"/>
            <ac:spMk id="4" creationId="{47623BDD-C569-4F13-8871-3E94A6D3C80F}"/>
          </ac:spMkLst>
        </pc:spChg>
        <pc:spChg chg="mod">
          <ac:chgData name="ARIANA KATHRIN ORTEGA SANTACRUZ" userId="S::aortega@liceodelvalle.net::2fe6b15b-992d-4b06-9870-fbb8d5704715" providerId="AD" clId="Web-{7C9B134F-9304-4DAE-88A8-1FE5B7168D00}" dt="2021-05-04T19:51:02.664" v="158" actId="1076"/>
          <ac:spMkLst>
            <pc:docMk/>
            <pc:sldMk cId="3883994254" sldId="303"/>
            <ac:spMk id="5" creationId="{E16430AF-2714-44E4-ACFB-7B9601D9A24E}"/>
          </ac:spMkLst>
        </pc:spChg>
        <pc:picChg chg="mod">
          <ac:chgData name="ARIANA KATHRIN ORTEGA SANTACRUZ" userId="S::aortega@liceodelvalle.net::2fe6b15b-992d-4b06-9870-fbb8d5704715" providerId="AD" clId="Web-{7C9B134F-9304-4DAE-88A8-1FE5B7168D00}" dt="2021-05-04T19:51:05.524" v="159" actId="1076"/>
          <ac:picMkLst>
            <pc:docMk/>
            <pc:sldMk cId="3883994254" sldId="303"/>
            <ac:picMk id="3" creationId="{C90C62E3-E404-4B78-BEC9-B0114073821A}"/>
          </ac:picMkLst>
        </pc:picChg>
      </pc:sldChg>
      <pc:sldChg chg="modSp">
        <pc:chgData name="ARIANA KATHRIN ORTEGA SANTACRUZ" userId="S::aortega@liceodelvalle.net::2fe6b15b-992d-4b06-9870-fbb8d5704715" providerId="AD" clId="Web-{7C9B134F-9304-4DAE-88A8-1FE5B7168D00}" dt="2021-05-04T19:51:40.618" v="169" actId="14100"/>
        <pc:sldMkLst>
          <pc:docMk/>
          <pc:sldMk cId="1847322193" sldId="308"/>
        </pc:sldMkLst>
        <pc:picChg chg="mod">
          <ac:chgData name="ARIANA KATHRIN ORTEGA SANTACRUZ" userId="S::aortega@liceodelvalle.net::2fe6b15b-992d-4b06-9870-fbb8d5704715" providerId="AD" clId="Web-{7C9B134F-9304-4DAE-88A8-1FE5B7168D00}" dt="2021-05-04T19:51:40.618" v="169" actId="14100"/>
          <ac:picMkLst>
            <pc:docMk/>
            <pc:sldMk cId="1847322193" sldId="308"/>
            <ac:picMk id="4" creationId="{4E3DEAED-E628-4B01-8350-B9E2426BF816}"/>
          </ac:picMkLst>
        </pc:picChg>
      </pc:sldChg>
      <pc:sldChg chg="del">
        <pc:chgData name="ARIANA KATHRIN ORTEGA SANTACRUZ" userId="S::aortega@liceodelvalle.net::2fe6b15b-992d-4b06-9870-fbb8d5704715" providerId="AD" clId="Web-{7C9B134F-9304-4DAE-88A8-1FE5B7168D00}" dt="2021-05-04T19:54:32.247" v="171"/>
        <pc:sldMkLst>
          <pc:docMk/>
          <pc:sldMk cId="369551376" sldId="309"/>
        </pc:sldMkLst>
      </pc:sldChg>
      <pc:sldChg chg="addSp delSp modSp add replId">
        <pc:chgData name="ARIANA KATHRIN ORTEGA SANTACRUZ" userId="S::aortega@liceodelvalle.net::2fe6b15b-992d-4b06-9870-fbb8d5704715" providerId="AD" clId="Web-{7C9B134F-9304-4DAE-88A8-1FE5B7168D00}" dt="2021-05-04T20:01:19.538" v="242" actId="1076"/>
        <pc:sldMkLst>
          <pc:docMk/>
          <pc:sldMk cId="4045070086" sldId="309"/>
        </pc:sldMkLst>
        <pc:spChg chg="mod">
          <ac:chgData name="ARIANA KATHRIN ORTEGA SANTACRUZ" userId="S::aortega@liceodelvalle.net::2fe6b15b-992d-4b06-9870-fbb8d5704715" providerId="AD" clId="Web-{7C9B134F-9304-4DAE-88A8-1FE5B7168D00}" dt="2021-05-04T19:59:40.145" v="227" actId="14100"/>
          <ac:spMkLst>
            <pc:docMk/>
            <pc:sldMk cId="4045070086" sldId="309"/>
            <ac:spMk id="2" creationId="{B27E0FEB-5193-4AD6-9670-5FFD6A7B0A83}"/>
          </ac:spMkLst>
        </pc:spChg>
        <pc:spChg chg="mod">
          <ac:chgData name="ARIANA KATHRIN ORTEGA SANTACRUZ" userId="S::aortega@liceodelvalle.net::2fe6b15b-992d-4b06-9870-fbb8d5704715" providerId="AD" clId="Web-{7C9B134F-9304-4DAE-88A8-1FE5B7168D00}" dt="2021-05-04T19:56:50.829" v="209" actId="1076"/>
          <ac:spMkLst>
            <pc:docMk/>
            <pc:sldMk cId="4045070086" sldId="309"/>
            <ac:spMk id="5" creationId="{E16430AF-2714-44E4-ACFB-7B9601D9A24E}"/>
          </ac:spMkLst>
        </pc:spChg>
        <pc:spChg chg="del">
          <ac:chgData name="ARIANA KATHRIN ORTEGA SANTACRUZ" userId="S::aortega@liceodelvalle.net::2fe6b15b-992d-4b06-9870-fbb8d5704715" providerId="AD" clId="Web-{7C9B134F-9304-4DAE-88A8-1FE5B7168D00}" dt="2021-05-04T19:56:55.610" v="211"/>
          <ac:spMkLst>
            <pc:docMk/>
            <pc:sldMk cId="4045070086" sldId="309"/>
            <ac:spMk id="6" creationId="{4A851B66-AE58-43CF-8AFA-67F666335DF0}"/>
          </ac:spMkLst>
        </pc:spChg>
        <pc:spChg chg="del">
          <ac:chgData name="ARIANA KATHRIN ORTEGA SANTACRUZ" userId="S::aortega@liceodelvalle.net::2fe6b15b-992d-4b06-9870-fbb8d5704715" providerId="AD" clId="Web-{7C9B134F-9304-4DAE-88A8-1FE5B7168D00}" dt="2021-05-04T19:56:53.219" v="210"/>
          <ac:spMkLst>
            <pc:docMk/>
            <pc:sldMk cId="4045070086" sldId="309"/>
            <ac:spMk id="7" creationId="{BF5566D2-0435-4955-9994-BDBA10C437C9}"/>
          </ac:spMkLst>
        </pc:spChg>
        <pc:spChg chg="mod">
          <ac:chgData name="ARIANA KATHRIN ORTEGA SANTACRUZ" userId="S::aortega@liceodelvalle.net::2fe6b15b-992d-4b06-9870-fbb8d5704715" providerId="AD" clId="Web-{7C9B134F-9304-4DAE-88A8-1FE5B7168D00}" dt="2021-05-04T19:59:20.223" v="222"/>
          <ac:spMkLst>
            <pc:docMk/>
            <pc:sldMk cId="4045070086" sldId="309"/>
            <ac:spMk id="8" creationId="{798278DC-79F2-4865-B0F0-37DFDFFFB579}"/>
          </ac:spMkLst>
        </pc:spChg>
        <pc:spChg chg="mod">
          <ac:chgData name="ARIANA KATHRIN ORTEGA SANTACRUZ" userId="S::aortega@liceodelvalle.net::2fe6b15b-992d-4b06-9870-fbb8d5704715" providerId="AD" clId="Web-{7C9B134F-9304-4DAE-88A8-1FE5B7168D00}" dt="2021-05-04T19:59:20.239" v="223"/>
          <ac:spMkLst>
            <pc:docMk/>
            <pc:sldMk cId="4045070086" sldId="309"/>
            <ac:spMk id="9" creationId="{009EC05D-E1D8-41EF-A48E-4D908FB0A659}"/>
          </ac:spMkLst>
        </pc:spChg>
        <pc:grpChg chg="mod">
          <ac:chgData name="ARIANA KATHRIN ORTEGA SANTACRUZ" userId="S::aortega@liceodelvalle.net::2fe6b15b-992d-4b06-9870-fbb8d5704715" providerId="AD" clId="Web-{7C9B134F-9304-4DAE-88A8-1FE5B7168D00}" dt="2021-05-04T19:59:36.442" v="226" actId="1076"/>
          <ac:grpSpMkLst>
            <pc:docMk/>
            <pc:sldMk cId="4045070086" sldId="309"/>
            <ac:grpSpMk id="10" creationId="{1FA9E2EC-AFE6-4EE6-8D3C-6E75B1B0D18A}"/>
          </ac:grpSpMkLst>
        </pc:grpChg>
        <pc:picChg chg="add mod">
          <ac:chgData name="ARIANA KATHRIN ORTEGA SANTACRUZ" userId="S::aortega@liceodelvalle.net::2fe6b15b-992d-4b06-9870-fbb8d5704715" providerId="AD" clId="Web-{7C9B134F-9304-4DAE-88A8-1FE5B7168D00}" dt="2021-05-04T20:01:19.538" v="242" actId="1076"/>
          <ac:picMkLst>
            <pc:docMk/>
            <pc:sldMk cId="4045070086" sldId="309"/>
            <ac:picMk id="3" creationId="{7AEDB397-886E-4AE8-9D24-D4F6BF1A6C37}"/>
          </ac:picMkLst>
        </pc:picChg>
        <pc:picChg chg="del">
          <ac:chgData name="ARIANA KATHRIN ORTEGA SANTACRUZ" userId="S::aortega@liceodelvalle.net::2fe6b15b-992d-4b06-9870-fbb8d5704715" providerId="AD" clId="Web-{7C9B134F-9304-4DAE-88A8-1FE5B7168D00}" dt="2021-05-04T19:56:56.985" v="212"/>
          <ac:picMkLst>
            <pc:docMk/>
            <pc:sldMk cId="4045070086" sldId="309"/>
            <ac:picMk id="4" creationId="{4E3DEAED-E628-4B01-8350-B9E2426BF816}"/>
          </ac:picMkLst>
        </pc:picChg>
        <pc:picChg chg="add del mod">
          <ac:chgData name="ARIANA KATHRIN ORTEGA SANTACRUZ" userId="S::aortega@liceodelvalle.net::2fe6b15b-992d-4b06-9870-fbb8d5704715" providerId="AD" clId="Web-{7C9B134F-9304-4DAE-88A8-1FE5B7168D00}" dt="2021-05-04T20:01:15.851" v="240"/>
          <ac:picMkLst>
            <pc:docMk/>
            <pc:sldMk cId="4045070086" sldId="309"/>
            <ac:picMk id="11" creationId="{5F011147-CBBB-44F6-8A81-063CCC0249C8}"/>
          </ac:picMkLst>
        </pc:picChg>
        <pc:picChg chg="add del mod">
          <ac:chgData name="ARIANA KATHRIN ORTEGA SANTACRUZ" userId="S::aortega@liceodelvalle.net::2fe6b15b-992d-4b06-9870-fbb8d5704715" providerId="AD" clId="Web-{7C9B134F-9304-4DAE-88A8-1FE5B7168D00}" dt="2021-05-04T20:01:17.023" v="241"/>
          <ac:picMkLst>
            <pc:docMk/>
            <pc:sldMk cId="4045070086" sldId="309"/>
            <ac:picMk id="12" creationId="{AB54A92A-2EE7-410F-BBDE-21390ABD0928}"/>
          </ac:picMkLst>
        </pc:picChg>
        <pc:picChg chg="add del">
          <ac:chgData name="ARIANA KATHRIN ORTEGA SANTACRUZ" userId="S::aortega@liceodelvalle.net::2fe6b15b-992d-4b06-9870-fbb8d5704715" providerId="AD" clId="Web-{7C9B134F-9304-4DAE-88A8-1FE5B7168D00}" dt="2021-05-04T20:01:05.366" v="237"/>
          <ac:picMkLst>
            <pc:docMk/>
            <pc:sldMk cId="4045070086" sldId="309"/>
            <ac:picMk id="13" creationId="{C4C90B6C-4805-4417-821F-2BDE73520B32}"/>
          </ac:picMkLst>
        </pc:picChg>
      </pc:sldChg>
      <pc:sldChg chg="add del replId">
        <pc:chgData name="ARIANA KATHRIN ORTEGA SANTACRUZ" userId="S::aortega@liceodelvalle.net::2fe6b15b-992d-4b06-9870-fbb8d5704715" providerId="AD" clId="Web-{7C9B134F-9304-4DAE-88A8-1FE5B7168D00}" dt="2021-05-04T19:58:31.534" v="214"/>
        <pc:sldMkLst>
          <pc:docMk/>
          <pc:sldMk cId="750047123" sldId="310"/>
        </pc:sldMkLst>
      </pc:sldChg>
      <pc:sldChg chg="del">
        <pc:chgData name="ARIANA KATHRIN ORTEGA SANTACRUZ" userId="S::aortega@liceodelvalle.net::2fe6b15b-992d-4b06-9870-fbb8d5704715" providerId="AD" clId="Web-{7C9B134F-9304-4DAE-88A8-1FE5B7168D00}" dt="2021-05-04T19:55:27.264" v="172"/>
        <pc:sldMkLst>
          <pc:docMk/>
          <pc:sldMk cId="946455589" sldId="310"/>
        </pc:sldMkLst>
      </pc:sldChg>
      <pc:sldChg chg="addSp delSp modSp add replId">
        <pc:chgData name="ARIANA KATHRIN ORTEGA SANTACRUZ" userId="S::aortega@liceodelvalle.net::2fe6b15b-992d-4b06-9870-fbb8d5704715" providerId="AD" clId="Web-{7C9B134F-9304-4DAE-88A8-1FE5B7168D00}" dt="2021-05-04T20:07:34.391" v="330" actId="1076"/>
        <pc:sldMkLst>
          <pc:docMk/>
          <pc:sldMk cId="2492252961" sldId="310"/>
        </pc:sldMkLst>
        <pc:spChg chg="mod">
          <ac:chgData name="ARIANA KATHRIN ORTEGA SANTACRUZ" userId="S::aortega@liceodelvalle.net::2fe6b15b-992d-4b06-9870-fbb8d5704715" providerId="AD" clId="Web-{7C9B134F-9304-4DAE-88A8-1FE5B7168D00}" dt="2021-05-04T20:07:27.406" v="329" actId="14100"/>
          <ac:spMkLst>
            <pc:docMk/>
            <pc:sldMk cId="2492252961" sldId="310"/>
            <ac:spMk id="2" creationId="{B27E0FEB-5193-4AD6-9670-5FFD6A7B0A83}"/>
          </ac:spMkLst>
        </pc:spChg>
        <pc:spChg chg="mod">
          <ac:chgData name="ARIANA KATHRIN ORTEGA SANTACRUZ" userId="S::aortega@liceodelvalle.net::2fe6b15b-992d-4b06-9870-fbb8d5704715" providerId="AD" clId="Web-{7C9B134F-9304-4DAE-88A8-1FE5B7168D00}" dt="2021-05-04T20:02:31.915" v="261" actId="1076"/>
          <ac:spMkLst>
            <pc:docMk/>
            <pc:sldMk cId="2492252961" sldId="310"/>
            <ac:spMk id="5" creationId="{E16430AF-2714-44E4-ACFB-7B9601D9A24E}"/>
          </ac:spMkLst>
        </pc:spChg>
        <pc:picChg chg="del">
          <ac:chgData name="ARIANA KATHRIN ORTEGA SANTACRUZ" userId="S::aortega@liceodelvalle.net::2fe6b15b-992d-4b06-9870-fbb8d5704715" providerId="AD" clId="Web-{7C9B134F-9304-4DAE-88A8-1FE5B7168D00}" dt="2021-05-04T20:01:32.570" v="246"/>
          <ac:picMkLst>
            <pc:docMk/>
            <pc:sldMk cId="2492252961" sldId="310"/>
            <ac:picMk id="3" creationId="{7AEDB397-886E-4AE8-9D24-D4F6BF1A6C37}"/>
          </ac:picMkLst>
        </pc:picChg>
        <pc:picChg chg="add del mod">
          <ac:chgData name="ARIANA KATHRIN ORTEGA SANTACRUZ" userId="S::aortega@liceodelvalle.net::2fe6b15b-992d-4b06-9870-fbb8d5704715" providerId="AD" clId="Web-{7C9B134F-9304-4DAE-88A8-1FE5B7168D00}" dt="2021-05-04T20:02:21.259" v="257"/>
          <ac:picMkLst>
            <pc:docMk/>
            <pc:sldMk cId="2492252961" sldId="310"/>
            <ac:picMk id="4" creationId="{AD69DAA1-9E45-4A79-9550-419198ED55EA}"/>
          </ac:picMkLst>
        </pc:picChg>
        <pc:picChg chg="mod">
          <ac:chgData name="ARIANA KATHRIN ORTEGA SANTACRUZ" userId="S::aortega@liceodelvalle.net::2fe6b15b-992d-4b06-9870-fbb8d5704715" providerId="AD" clId="Web-{7C9B134F-9304-4DAE-88A8-1FE5B7168D00}" dt="2021-05-04T20:07:34.391" v="330" actId="1076"/>
          <ac:picMkLst>
            <pc:docMk/>
            <pc:sldMk cId="2492252961" sldId="310"/>
            <ac:picMk id="11" creationId="{5F011147-CBBB-44F6-8A81-063CCC0249C8}"/>
          </ac:picMkLst>
        </pc:picChg>
        <pc:picChg chg="mod">
          <ac:chgData name="ARIANA KATHRIN ORTEGA SANTACRUZ" userId="S::aortega@liceodelvalle.net::2fe6b15b-992d-4b06-9870-fbb8d5704715" providerId="AD" clId="Web-{7C9B134F-9304-4DAE-88A8-1FE5B7168D00}" dt="2021-05-04T20:02:33.321" v="262" actId="1076"/>
          <ac:picMkLst>
            <pc:docMk/>
            <pc:sldMk cId="2492252961" sldId="310"/>
            <ac:picMk id="12" creationId="{AB54A92A-2EE7-410F-BBDE-21390ABD0928}"/>
          </ac:picMkLst>
        </pc:picChg>
      </pc:sldChg>
      <pc:sldChg chg="addSp delSp modSp add replId">
        <pc:chgData name="ARIANA KATHRIN ORTEGA SANTACRUZ" userId="S::aortega@liceodelvalle.net::2fe6b15b-992d-4b06-9870-fbb8d5704715" providerId="AD" clId="Web-{7C9B134F-9304-4DAE-88A8-1FE5B7168D00}" dt="2021-05-04T20:03:31.104" v="279" actId="1076"/>
        <pc:sldMkLst>
          <pc:docMk/>
          <pc:sldMk cId="1379000563" sldId="311"/>
        </pc:sldMkLst>
        <pc:spChg chg="del">
          <ac:chgData name="ARIANA KATHRIN ORTEGA SANTACRUZ" userId="S::aortega@liceodelvalle.net::2fe6b15b-992d-4b06-9870-fbb8d5704715" providerId="AD" clId="Web-{7C9B134F-9304-4DAE-88A8-1FE5B7168D00}" dt="2021-05-04T20:03:24.057" v="276"/>
          <ac:spMkLst>
            <pc:docMk/>
            <pc:sldMk cId="1379000563" sldId="311"/>
            <ac:spMk id="2" creationId="{B27E0FEB-5193-4AD6-9670-5FFD6A7B0A83}"/>
          </ac:spMkLst>
        </pc:spChg>
        <pc:picChg chg="add mod">
          <ac:chgData name="ARIANA KATHRIN ORTEGA SANTACRUZ" userId="S::aortega@liceodelvalle.net::2fe6b15b-992d-4b06-9870-fbb8d5704715" providerId="AD" clId="Web-{7C9B134F-9304-4DAE-88A8-1FE5B7168D00}" dt="2021-05-04T20:03:31.104" v="279" actId="1076"/>
          <ac:picMkLst>
            <pc:docMk/>
            <pc:sldMk cId="1379000563" sldId="311"/>
            <ac:picMk id="3" creationId="{2CD5A404-BA1C-41B6-BF37-78D29F14D861}"/>
          </ac:picMkLst>
        </pc:picChg>
        <pc:picChg chg="del">
          <ac:chgData name="ARIANA KATHRIN ORTEGA SANTACRUZ" userId="S::aortega@liceodelvalle.net::2fe6b15b-992d-4b06-9870-fbb8d5704715" providerId="AD" clId="Web-{7C9B134F-9304-4DAE-88A8-1FE5B7168D00}" dt="2021-05-04T20:02:52.009" v="268"/>
          <ac:picMkLst>
            <pc:docMk/>
            <pc:sldMk cId="1379000563" sldId="311"/>
            <ac:picMk id="11" creationId="{5F011147-CBBB-44F6-8A81-063CCC0249C8}"/>
          </ac:picMkLst>
        </pc:picChg>
        <pc:picChg chg="del">
          <ac:chgData name="ARIANA KATHRIN ORTEGA SANTACRUZ" userId="S::aortega@liceodelvalle.net::2fe6b15b-992d-4b06-9870-fbb8d5704715" providerId="AD" clId="Web-{7C9B134F-9304-4DAE-88A8-1FE5B7168D00}" dt="2021-05-04T20:02:53.400" v="269"/>
          <ac:picMkLst>
            <pc:docMk/>
            <pc:sldMk cId="1379000563" sldId="311"/>
            <ac:picMk id="12" creationId="{AB54A92A-2EE7-410F-BBDE-21390ABD0928}"/>
          </ac:picMkLst>
        </pc:picChg>
      </pc:sldChg>
      <pc:sldChg chg="del">
        <pc:chgData name="ARIANA KATHRIN ORTEGA SANTACRUZ" userId="S::aortega@liceodelvalle.net::2fe6b15b-992d-4b06-9870-fbb8d5704715" providerId="AD" clId="Web-{7C9B134F-9304-4DAE-88A8-1FE5B7168D00}" dt="2021-05-04T19:54:27.872" v="170"/>
        <pc:sldMkLst>
          <pc:docMk/>
          <pc:sldMk cId="4283330372" sldId="311"/>
        </pc:sldMkLst>
      </pc:sldChg>
      <pc:sldChg chg="add del replId">
        <pc:chgData name="ARIANA KATHRIN ORTEGA SANTACRUZ" userId="S::aortega@liceodelvalle.net::2fe6b15b-992d-4b06-9870-fbb8d5704715" providerId="AD" clId="Web-{7C9B134F-9304-4DAE-88A8-1FE5B7168D00}" dt="2021-05-04T20:02:58.088" v="271"/>
        <pc:sldMkLst>
          <pc:docMk/>
          <pc:sldMk cId="1162487371" sldId="312"/>
        </pc:sldMkLst>
      </pc:sldChg>
      <pc:sldChg chg="add del replId">
        <pc:chgData name="ARIANA KATHRIN ORTEGA SANTACRUZ" userId="S::aortega@liceodelvalle.net::2fe6b15b-992d-4b06-9870-fbb8d5704715" providerId="AD" clId="Web-{7C9B134F-9304-4DAE-88A8-1FE5B7168D00}" dt="2021-05-04T19:51:28.118" v="166"/>
        <pc:sldMkLst>
          <pc:docMk/>
          <pc:sldMk cId="1902934578" sldId="312"/>
        </pc:sldMkLst>
      </pc:sldChg>
      <pc:sldChg chg="add del replId">
        <pc:chgData name="ARIANA KATHRIN ORTEGA SANTACRUZ" userId="S::aortega@liceodelvalle.net::2fe6b15b-992d-4b06-9870-fbb8d5704715" providerId="AD" clId="Web-{7C9B134F-9304-4DAE-88A8-1FE5B7168D00}" dt="2021-05-04T19:51:26.774" v="165"/>
        <pc:sldMkLst>
          <pc:docMk/>
          <pc:sldMk cId="2339039407" sldId="313"/>
        </pc:sldMkLst>
      </pc:sldChg>
      <pc:sldChg chg="modSp">
        <pc:chgData name="ARIANA KATHRIN ORTEGA SANTACRUZ" userId="S::aortega@liceodelvalle.net::2fe6b15b-992d-4b06-9870-fbb8d5704715" providerId="AD" clId="Web-{7C9B134F-9304-4DAE-88A8-1FE5B7168D00}" dt="2021-05-04T20:30:03.859" v="355" actId="14100"/>
        <pc:sldMkLst>
          <pc:docMk/>
          <pc:sldMk cId="1190900234" sldId="314"/>
        </pc:sldMkLst>
        <pc:spChg chg="mod">
          <ac:chgData name="ARIANA KATHRIN ORTEGA SANTACRUZ" userId="S::aortega@liceodelvalle.net::2fe6b15b-992d-4b06-9870-fbb8d5704715" providerId="AD" clId="Web-{7C9B134F-9304-4DAE-88A8-1FE5B7168D00}" dt="2021-05-04T20:28:57.621" v="332" actId="1076"/>
          <ac:spMkLst>
            <pc:docMk/>
            <pc:sldMk cId="1190900234" sldId="314"/>
            <ac:spMk id="4" creationId="{FB62A80C-C383-47AA-9D60-CC51A4F8A9F3}"/>
          </ac:spMkLst>
        </pc:spChg>
        <pc:spChg chg="mod">
          <ac:chgData name="ARIANA KATHRIN ORTEGA SANTACRUZ" userId="S::aortega@liceodelvalle.net::2fe6b15b-992d-4b06-9870-fbb8d5704715" providerId="AD" clId="Web-{7C9B134F-9304-4DAE-88A8-1FE5B7168D00}" dt="2021-05-04T20:30:03.859" v="355" actId="14100"/>
          <ac:spMkLst>
            <pc:docMk/>
            <pc:sldMk cId="1190900234" sldId="314"/>
            <ac:spMk id="198" creationId="{00000000-0000-0000-0000-000000000000}"/>
          </ac:spMkLst>
        </pc:spChg>
      </pc:sldChg>
    </pc:docChg>
  </pc:docChgLst>
  <pc:docChgLst>
    <pc:chgData name="YULIANA ESTEFANIA MARTINEZ CARRERA" userId="S::ymartinez@liceodelvalle.net::c3677854-13c3-456f-9636-8a48793b34b1" providerId="AD" clId="Web-{6310EE16-AB29-49EE-B52F-7BD7BF7200E2}"/>
    <pc:docChg chg="modSld">
      <pc:chgData name="YULIANA ESTEFANIA MARTINEZ CARRERA" userId="S::ymartinez@liceodelvalle.net::c3677854-13c3-456f-9636-8a48793b34b1" providerId="AD" clId="Web-{6310EE16-AB29-49EE-B52F-7BD7BF7200E2}" dt="2021-04-16T18:58:51.720" v="0" actId="1076"/>
      <pc:docMkLst>
        <pc:docMk/>
      </pc:docMkLst>
      <pc:sldChg chg="modSp">
        <pc:chgData name="YULIANA ESTEFANIA MARTINEZ CARRERA" userId="S::ymartinez@liceodelvalle.net::c3677854-13c3-456f-9636-8a48793b34b1" providerId="AD" clId="Web-{6310EE16-AB29-49EE-B52F-7BD7BF7200E2}" dt="2021-04-16T18:58:51.720" v="0" actId="1076"/>
        <pc:sldMkLst>
          <pc:docMk/>
          <pc:sldMk cId="0" sldId="257"/>
        </pc:sldMkLst>
        <pc:spChg chg="mod">
          <ac:chgData name="YULIANA ESTEFANIA MARTINEZ CARRERA" userId="S::ymartinez@liceodelvalle.net::c3677854-13c3-456f-9636-8a48793b34b1" providerId="AD" clId="Web-{6310EE16-AB29-49EE-B52F-7BD7BF7200E2}" dt="2021-04-16T18:58:51.720" v="0" actId="1076"/>
          <ac:spMkLst>
            <pc:docMk/>
            <pc:sldMk cId="0" sldId="257"/>
            <ac:spMk id="103" creationId="{00000000-0000-0000-0000-000000000000}"/>
          </ac:spMkLst>
        </pc:spChg>
      </pc:sldChg>
    </pc:docChg>
  </pc:docChgLst>
  <pc:docChgLst>
    <pc:chgData name="YULIANA ESTEFANIA MARTINEZ CARRERA" userId="S::ymartinez@liceodelvalle.net::c3677854-13c3-456f-9636-8a48793b34b1" providerId="AD" clId="Web-{14D50024-0137-4DCE-A1E6-3120EC8DA76E}"/>
    <pc:docChg chg="modSld">
      <pc:chgData name="YULIANA ESTEFANIA MARTINEZ CARRERA" userId="S::ymartinez@liceodelvalle.net::c3677854-13c3-456f-9636-8a48793b34b1" providerId="AD" clId="Web-{14D50024-0137-4DCE-A1E6-3120EC8DA76E}" dt="2021-04-27T21:22:23.163" v="149" actId="20577"/>
      <pc:docMkLst>
        <pc:docMk/>
      </pc:docMkLst>
      <pc:sldChg chg="addSp modSp">
        <pc:chgData name="YULIANA ESTEFANIA MARTINEZ CARRERA" userId="S::ymartinez@liceodelvalle.net::c3677854-13c3-456f-9636-8a48793b34b1" providerId="AD" clId="Web-{14D50024-0137-4DCE-A1E6-3120EC8DA76E}" dt="2021-04-27T21:22:23.163" v="149" actId="20577"/>
        <pc:sldMkLst>
          <pc:docMk/>
          <pc:sldMk cId="664562698" sldId="304"/>
        </pc:sldMkLst>
        <pc:spChg chg="mod">
          <ac:chgData name="YULIANA ESTEFANIA MARTINEZ CARRERA" userId="S::ymartinez@liceodelvalle.net::c3677854-13c3-456f-9636-8a48793b34b1" providerId="AD" clId="Web-{14D50024-0137-4DCE-A1E6-3120EC8DA76E}" dt="2021-04-27T20:58:50.895" v="0" actId="1076"/>
          <ac:spMkLst>
            <pc:docMk/>
            <pc:sldMk cId="664562698" sldId="304"/>
            <ac:spMk id="9" creationId="{26C0A02E-C9D7-4DD7-BE8B-1BC84AF046C7}"/>
          </ac:spMkLst>
        </pc:spChg>
        <pc:spChg chg="add mod">
          <ac:chgData name="YULIANA ESTEFANIA MARTINEZ CARRERA" userId="S::ymartinez@liceodelvalle.net::c3677854-13c3-456f-9636-8a48793b34b1" providerId="AD" clId="Web-{14D50024-0137-4DCE-A1E6-3120EC8DA76E}" dt="2021-04-27T21:22:23.163" v="149" actId="20577"/>
          <ac:spMkLst>
            <pc:docMk/>
            <pc:sldMk cId="664562698" sldId="304"/>
            <ac:spMk id="10" creationId="{382A1ABA-8850-4532-BEDB-429A68832B80}"/>
          </ac:spMkLst>
        </pc:spChg>
      </pc:sldChg>
    </pc:docChg>
  </pc:docChgLst>
  <pc:docChgLst>
    <pc:chgData name="YULIANA ESTEFANIA MARTINEZ CARRERA" userId="S::ymartinez@liceodelvalle.net::c3677854-13c3-456f-9636-8a48793b34b1" providerId="AD" clId="Web-{051464C0-13D8-43BD-9F58-68587342530F}"/>
    <pc:docChg chg="modSld">
      <pc:chgData name="YULIANA ESTEFANIA MARTINEZ CARRERA" userId="S::ymartinez@liceodelvalle.net::c3677854-13c3-456f-9636-8a48793b34b1" providerId="AD" clId="Web-{051464C0-13D8-43BD-9F58-68587342530F}" dt="2021-04-16T15:56:56.481" v="107" actId="20577"/>
      <pc:docMkLst>
        <pc:docMk/>
      </pc:docMkLst>
      <pc:sldChg chg="modSp">
        <pc:chgData name="YULIANA ESTEFANIA MARTINEZ CARRERA" userId="S::ymartinez@liceodelvalle.net::c3677854-13c3-456f-9636-8a48793b34b1" providerId="AD" clId="Web-{051464C0-13D8-43BD-9F58-68587342530F}" dt="2021-04-16T15:40:52.829" v="46" actId="14100"/>
        <pc:sldMkLst>
          <pc:docMk/>
          <pc:sldMk cId="0" sldId="257"/>
        </pc:sldMkLst>
        <pc:spChg chg="mod">
          <ac:chgData name="YULIANA ESTEFANIA MARTINEZ CARRERA" userId="S::ymartinez@liceodelvalle.net::c3677854-13c3-456f-9636-8a48793b34b1" providerId="AD" clId="Web-{051464C0-13D8-43BD-9F58-68587342530F}" dt="2021-04-16T15:40:47.735" v="45" actId="1076"/>
          <ac:spMkLst>
            <pc:docMk/>
            <pc:sldMk cId="0" sldId="257"/>
            <ac:spMk id="2" creationId="{C9552EBF-4C43-4B96-8327-6D846E9F6F3A}"/>
          </ac:spMkLst>
        </pc:spChg>
        <pc:picChg chg="mod">
          <ac:chgData name="YULIANA ESTEFANIA MARTINEZ CARRERA" userId="S::ymartinez@liceodelvalle.net::c3677854-13c3-456f-9636-8a48793b34b1" providerId="AD" clId="Web-{051464C0-13D8-43BD-9F58-68587342530F}" dt="2021-04-16T15:40:52.829" v="46" actId="14100"/>
          <ac:picMkLst>
            <pc:docMk/>
            <pc:sldMk cId="0" sldId="257"/>
            <ac:picMk id="3" creationId="{B99124ED-00D3-48FF-B309-9C9BF2E45358}"/>
          </ac:picMkLst>
        </pc:picChg>
        <pc:picChg chg="mod">
          <ac:chgData name="YULIANA ESTEFANIA MARTINEZ CARRERA" userId="S::ymartinez@liceodelvalle.net::c3677854-13c3-456f-9636-8a48793b34b1" providerId="AD" clId="Web-{051464C0-13D8-43BD-9F58-68587342530F}" dt="2021-04-16T15:40:22.828" v="38" actId="1076"/>
          <ac:picMkLst>
            <pc:docMk/>
            <pc:sldMk cId="0" sldId="257"/>
            <ac:picMk id="95" creationId="{00000000-0000-0000-0000-000000000000}"/>
          </ac:picMkLst>
        </pc:picChg>
      </pc:sldChg>
      <pc:sldChg chg="modSp">
        <pc:chgData name="YULIANA ESTEFANIA MARTINEZ CARRERA" userId="S::ymartinez@liceodelvalle.net::c3677854-13c3-456f-9636-8a48793b34b1" providerId="AD" clId="Web-{051464C0-13D8-43BD-9F58-68587342530F}" dt="2021-04-16T15:56:56.481" v="107" actId="20577"/>
        <pc:sldMkLst>
          <pc:docMk/>
          <pc:sldMk cId="0" sldId="259"/>
        </pc:sldMkLst>
        <pc:spChg chg="mod">
          <ac:chgData name="YULIANA ESTEFANIA MARTINEZ CARRERA" userId="S::ymartinez@liceodelvalle.net::c3677854-13c3-456f-9636-8a48793b34b1" providerId="AD" clId="Web-{051464C0-13D8-43BD-9F58-68587342530F}" dt="2021-04-16T15:56:56.481" v="107" actId="20577"/>
          <ac:spMkLst>
            <pc:docMk/>
            <pc:sldMk cId="0" sldId="259"/>
            <ac:spMk id="5" creationId="{7A35D0E2-7BE0-4E04-A9BF-E5C810920FF5}"/>
          </ac:spMkLst>
        </pc:spChg>
      </pc:sldChg>
      <pc:sldChg chg="modSp">
        <pc:chgData name="YULIANA ESTEFANIA MARTINEZ CARRERA" userId="S::ymartinez@liceodelvalle.net::c3677854-13c3-456f-9636-8a48793b34b1" providerId="AD" clId="Web-{051464C0-13D8-43BD-9F58-68587342530F}" dt="2021-04-16T15:41:30.095" v="47" actId="1076"/>
        <pc:sldMkLst>
          <pc:docMk/>
          <pc:sldMk cId="0" sldId="263"/>
        </pc:sldMkLst>
        <pc:spChg chg="mod">
          <ac:chgData name="YULIANA ESTEFANIA MARTINEZ CARRERA" userId="S::ymartinez@liceodelvalle.net::c3677854-13c3-456f-9636-8a48793b34b1" providerId="AD" clId="Web-{051464C0-13D8-43BD-9F58-68587342530F}" dt="2021-04-16T15:41:30.095" v="47" actId="1076"/>
          <ac:spMkLst>
            <pc:docMk/>
            <pc:sldMk cId="0" sldId="263"/>
            <ac:spMk id="5" creationId="{CE40624A-513E-47F1-A675-303E776E4519}"/>
          </ac:spMkLst>
        </pc:spChg>
      </pc:sldChg>
      <pc:sldChg chg="modSp">
        <pc:chgData name="YULIANA ESTEFANIA MARTINEZ CARRERA" userId="S::ymartinez@liceodelvalle.net::c3677854-13c3-456f-9636-8a48793b34b1" providerId="AD" clId="Web-{051464C0-13D8-43BD-9F58-68587342530F}" dt="2021-04-16T15:56:35.777" v="105" actId="688"/>
        <pc:sldMkLst>
          <pc:docMk/>
          <pc:sldMk cId="0" sldId="264"/>
        </pc:sldMkLst>
        <pc:picChg chg="mod">
          <ac:chgData name="YULIANA ESTEFANIA MARTINEZ CARRERA" userId="S::ymartinez@liceodelvalle.net::c3677854-13c3-456f-9636-8a48793b34b1" providerId="AD" clId="Web-{051464C0-13D8-43BD-9F58-68587342530F}" dt="2021-04-16T15:56:35.777" v="105" actId="688"/>
          <ac:picMkLst>
            <pc:docMk/>
            <pc:sldMk cId="0" sldId="264"/>
            <ac:picMk id="3" creationId="{36905C91-0321-4227-8393-55DBF7C46855}"/>
          </ac:picMkLst>
        </pc:picChg>
      </pc:sldChg>
      <pc:sldChg chg="addSp delSp modSp">
        <pc:chgData name="YULIANA ESTEFANIA MARTINEZ CARRERA" userId="S::ymartinez@liceodelvalle.net::c3677854-13c3-456f-9636-8a48793b34b1" providerId="AD" clId="Web-{051464C0-13D8-43BD-9F58-68587342530F}" dt="2021-04-16T15:56:22.511" v="104" actId="1076"/>
        <pc:sldMkLst>
          <pc:docMk/>
          <pc:sldMk cId="0" sldId="266"/>
        </pc:sldMkLst>
        <pc:spChg chg="mod">
          <ac:chgData name="YULIANA ESTEFANIA MARTINEZ CARRERA" userId="S::ymartinez@liceodelvalle.net::c3677854-13c3-456f-9636-8a48793b34b1" providerId="AD" clId="Web-{051464C0-13D8-43BD-9F58-68587342530F}" dt="2021-04-16T15:55:43.791" v="101" actId="1076"/>
          <ac:spMkLst>
            <pc:docMk/>
            <pc:sldMk cId="0" sldId="266"/>
            <ac:spMk id="230" creationId="{00000000-0000-0000-0000-000000000000}"/>
          </ac:spMkLst>
        </pc:spChg>
        <pc:picChg chg="add del mod">
          <ac:chgData name="YULIANA ESTEFANIA MARTINEZ CARRERA" userId="S::ymartinez@liceodelvalle.net::c3677854-13c3-456f-9636-8a48793b34b1" providerId="AD" clId="Web-{051464C0-13D8-43BD-9F58-68587342530F}" dt="2021-04-16T15:34:11.896" v="22"/>
          <ac:picMkLst>
            <pc:docMk/>
            <pc:sldMk cId="0" sldId="266"/>
            <ac:picMk id="2" creationId="{40B59DF1-BF2C-48FC-BF23-21E6D2F78D3E}"/>
          </ac:picMkLst>
        </pc:picChg>
        <pc:picChg chg="add mod">
          <ac:chgData name="YULIANA ESTEFANIA MARTINEZ CARRERA" userId="S::ymartinez@liceodelvalle.net::c3677854-13c3-456f-9636-8a48793b34b1" providerId="AD" clId="Web-{051464C0-13D8-43BD-9F58-68587342530F}" dt="2021-04-16T15:56:22.511" v="104" actId="1076"/>
          <ac:picMkLst>
            <pc:docMk/>
            <pc:sldMk cId="0" sldId="266"/>
            <ac:picMk id="3" creationId="{B6463485-2ABE-4832-B9D5-3AE0DB91E8FF}"/>
          </ac:picMkLst>
        </pc:picChg>
      </pc:sldChg>
      <pc:sldChg chg="modSp">
        <pc:chgData name="YULIANA ESTEFANIA MARTINEZ CARRERA" userId="S::ymartinez@liceodelvalle.net::c3677854-13c3-456f-9636-8a48793b34b1" providerId="AD" clId="Web-{051464C0-13D8-43BD-9F58-68587342530F}" dt="2021-04-16T15:25:30.569" v="4" actId="20577"/>
        <pc:sldMkLst>
          <pc:docMk/>
          <pc:sldMk cId="1869399143" sldId="267"/>
        </pc:sldMkLst>
        <pc:spChg chg="mod">
          <ac:chgData name="YULIANA ESTEFANIA MARTINEZ CARRERA" userId="S::ymartinez@liceodelvalle.net::c3677854-13c3-456f-9636-8a48793b34b1" providerId="AD" clId="Web-{051464C0-13D8-43BD-9F58-68587342530F}" dt="2021-04-16T15:25:30.569" v="4" actId="20577"/>
          <ac:spMkLst>
            <pc:docMk/>
            <pc:sldMk cId="1869399143" sldId="267"/>
            <ac:spMk id="116" creationId="{00000000-0000-0000-0000-000000000000}"/>
          </ac:spMkLst>
        </pc:spChg>
      </pc:sldChg>
      <pc:sldChg chg="modSp">
        <pc:chgData name="YULIANA ESTEFANIA MARTINEZ CARRERA" userId="S::ymartinez@liceodelvalle.net::c3677854-13c3-456f-9636-8a48793b34b1" providerId="AD" clId="Web-{051464C0-13D8-43BD-9F58-68587342530F}" dt="2021-04-16T15:25:05.349" v="3" actId="1076"/>
        <pc:sldMkLst>
          <pc:docMk/>
          <pc:sldMk cId="25365905" sldId="269"/>
        </pc:sldMkLst>
        <pc:spChg chg="mod">
          <ac:chgData name="YULIANA ESTEFANIA MARTINEZ CARRERA" userId="S::ymartinez@liceodelvalle.net::c3677854-13c3-456f-9636-8a48793b34b1" providerId="AD" clId="Web-{051464C0-13D8-43BD-9F58-68587342530F}" dt="2021-04-16T15:25:05.349" v="3" actId="1076"/>
          <ac:spMkLst>
            <pc:docMk/>
            <pc:sldMk cId="25365905" sldId="269"/>
            <ac:spMk id="4" creationId="{3C49BD9B-35B0-4C0F-81CD-11948C0739DA}"/>
          </ac:spMkLst>
        </pc:spChg>
      </pc:sldChg>
    </pc:docChg>
  </pc:docChgLst>
  <pc:docChgLst>
    <pc:chgData name="ARIANA KATHRIN ORTEGA SANTACRUZ" userId="S::aortega@liceodelvalle.net::2fe6b15b-992d-4b06-9870-fbb8d5704715" providerId="AD" clId="Web-{B5BDB696-1786-429E-9B7B-CB1E71BBF9F6}"/>
    <pc:docChg chg="addSld modSld">
      <pc:chgData name="ARIANA KATHRIN ORTEGA SANTACRUZ" userId="S::aortega@liceodelvalle.net::2fe6b15b-992d-4b06-9870-fbb8d5704715" providerId="AD" clId="Web-{B5BDB696-1786-429E-9B7B-CB1E71BBF9F6}" dt="2021-04-15T17:39:13.513" v="872" actId="1076"/>
      <pc:docMkLst>
        <pc:docMk/>
      </pc:docMkLst>
      <pc:sldChg chg="addSp delSp modSp">
        <pc:chgData name="ARIANA KATHRIN ORTEGA SANTACRUZ" userId="S::aortega@liceodelvalle.net::2fe6b15b-992d-4b06-9870-fbb8d5704715" providerId="AD" clId="Web-{B5BDB696-1786-429E-9B7B-CB1E71BBF9F6}" dt="2021-04-15T16:53:21.079" v="7" actId="20577"/>
        <pc:sldMkLst>
          <pc:docMk/>
          <pc:sldMk cId="0" sldId="258"/>
        </pc:sldMkLst>
        <pc:spChg chg="mod">
          <ac:chgData name="ARIANA KATHRIN ORTEGA SANTACRUZ" userId="S::aortega@liceodelvalle.net::2fe6b15b-992d-4b06-9870-fbb8d5704715" providerId="AD" clId="Web-{B5BDB696-1786-429E-9B7B-CB1E71BBF9F6}" dt="2021-04-15T16:53:21.079" v="7" actId="20577"/>
          <ac:spMkLst>
            <pc:docMk/>
            <pc:sldMk cId="0" sldId="258"/>
            <ac:spMk id="116" creationId="{00000000-0000-0000-0000-000000000000}"/>
          </ac:spMkLst>
        </pc:spChg>
        <pc:picChg chg="mod">
          <ac:chgData name="ARIANA KATHRIN ORTEGA SANTACRUZ" userId="S::aortega@liceodelvalle.net::2fe6b15b-992d-4b06-9870-fbb8d5704715" providerId="AD" clId="Web-{B5BDB696-1786-429E-9B7B-CB1E71BBF9F6}" dt="2021-04-15T16:53:00.484" v="2" actId="1076"/>
          <ac:picMkLst>
            <pc:docMk/>
            <pc:sldMk cId="0" sldId="258"/>
            <ac:picMk id="2" creationId="{925956BB-AE66-4DDB-BA3B-27A287C1F40A}"/>
          </ac:picMkLst>
        </pc:picChg>
        <pc:picChg chg="add del">
          <ac:chgData name="ARIANA KATHRIN ORTEGA SANTACRUZ" userId="S::aortega@liceodelvalle.net::2fe6b15b-992d-4b06-9870-fbb8d5704715" providerId="AD" clId="Web-{B5BDB696-1786-429E-9B7B-CB1E71BBF9F6}" dt="2021-04-15T16:53:07.703" v="4"/>
          <ac:picMkLst>
            <pc:docMk/>
            <pc:sldMk cId="0" sldId="258"/>
            <ac:picMk id="11" creationId="{C413DFB2-8054-4B22-A902-CDCDF924D792}"/>
          </ac:picMkLst>
        </pc:picChg>
      </pc:sldChg>
      <pc:sldChg chg="modSp">
        <pc:chgData name="ARIANA KATHRIN ORTEGA SANTACRUZ" userId="S::aortega@liceodelvalle.net::2fe6b15b-992d-4b06-9870-fbb8d5704715" providerId="AD" clId="Web-{B5BDB696-1786-429E-9B7B-CB1E71BBF9F6}" dt="2021-04-15T17:27:25.186" v="626" actId="20577"/>
        <pc:sldMkLst>
          <pc:docMk/>
          <pc:sldMk cId="0" sldId="263"/>
        </pc:sldMkLst>
        <pc:spChg chg="mod">
          <ac:chgData name="ARIANA KATHRIN ORTEGA SANTACRUZ" userId="S::aortega@liceodelvalle.net::2fe6b15b-992d-4b06-9870-fbb8d5704715" providerId="AD" clId="Web-{B5BDB696-1786-429E-9B7B-CB1E71BBF9F6}" dt="2021-04-15T17:27:25.186" v="626" actId="20577"/>
          <ac:spMkLst>
            <pc:docMk/>
            <pc:sldMk cId="0" sldId="263"/>
            <ac:spMk id="3" creationId="{C2162493-1055-45FE-8CE5-0F5D0A43817C}"/>
          </ac:spMkLst>
        </pc:spChg>
        <pc:spChg chg="mod">
          <ac:chgData name="ARIANA KATHRIN ORTEGA SANTACRUZ" userId="S::aortega@liceodelvalle.net::2fe6b15b-992d-4b06-9870-fbb8d5704715" providerId="AD" clId="Web-{B5BDB696-1786-429E-9B7B-CB1E71BBF9F6}" dt="2021-04-15T17:03:40.030" v="56" actId="1076"/>
          <ac:spMkLst>
            <pc:docMk/>
            <pc:sldMk cId="0" sldId="263"/>
            <ac:spMk id="7" creationId="{D505E4E0-7242-422E-8730-DF9A0C685A64}"/>
          </ac:spMkLst>
        </pc:spChg>
        <pc:picChg chg="mod">
          <ac:chgData name="ARIANA KATHRIN ORTEGA SANTACRUZ" userId="S::aortega@liceodelvalle.net::2fe6b15b-992d-4b06-9870-fbb8d5704715" providerId="AD" clId="Web-{B5BDB696-1786-429E-9B7B-CB1E71BBF9F6}" dt="2021-04-15T17:04:46.656" v="87" actId="1076"/>
          <ac:picMkLst>
            <pc:docMk/>
            <pc:sldMk cId="0" sldId="263"/>
            <ac:picMk id="8" creationId="{2E7781BD-5CBD-478F-B495-04A05F0A7929}"/>
          </ac:picMkLst>
        </pc:picChg>
      </pc:sldChg>
      <pc:sldChg chg="addSp delSp modSp">
        <pc:chgData name="ARIANA KATHRIN ORTEGA SANTACRUZ" userId="S::aortega@liceodelvalle.net::2fe6b15b-992d-4b06-9870-fbb8d5704715" providerId="AD" clId="Web-{B5BDB696-1786-429E-9B7B-CB1E71BBF9F6}" dt="2021-04-15T17:39:13.513" v="872" actId="1076"/>
        <pc:sldMkLst>
          <pc:docMk/>
          <pc:sldMk cId="0" sldId="265"/>
        </pc:sldMkLst>
        <pc:spChg chg="add mod">
          <ac:chgData name="ARIANA KATHRIN ORTEGA SANTACRUZ" userId="S::aortega@liceodelvalle.net::2fe6b15b-992d-4b06-9870-fbb8d5704715" providerId="AD" clId="Web-{B5BDB696-1786-429E-9B7B-CB1E71BBF9F6}" dt="2021-04-15T17:22:20.820" v="548" actId="14100"/>
          <ac:spMkLst>
            <pc:docMk/>
            <pc:sldMk cId="0" sldId="265"/>
            <ac:spMk id="17" creationId="{2E740516-03AD-462E-A78E-62146C380B60}"/>
          </ac:spMkLst>
        </pc:spChg>
        <pc:spChg chg="add mod">
          <ac:chgData name="ARIANA KATHRIN ORTEGA SANTACRUZ" userId="S::aortega@liceodelvalle.net::2fe6b15b-992d-4b06-9870-fbb8d5704715" providerId="AD" clId="Web-{B5BDB696-1786-429E-9B7B-CB1E71BBF9F6}" dt="2021-04-15T17:24:43.198" v="595" actId="1076"/>
          <ac:spMkLst>
            <pc:docMk/>
            <pc:sldMk cId="0" sldId="265"/>
            <ac:spMk id="19" creationId="{D43FD635-8681-4345-9EDC-128A814D4BA2}"/>
          </ac:spMkLst>
        </pc:spChg>
        <pc:spChg chg="mod">
          <ac:chgData name="ARIANA KATHRIN ORTEGA SANTACRUZ" userId="S::aortega@liceodelvalle.net::2fe6b15b-992d-4b06-9870-fbb8d5704715" providerId="AD" clId="Web-{B5BDB696-1786-429E-9B7B-CB1E71BBF9F6}" dt="2021-04-15T17:21:31.209" v="529" actId="14100"/>
          <ac:spMkLst>
            <pc:docMk/>
            <pc:sldMk cId="0" sldId="265"/>
            <ac:spMk id="210" creationId="{00000000-0000-0000-0000-000000000000}"/>
          </ac:spMkLst>
        </pc:spChg>
        <pc:spChg chg="mod">
          <ac:chgData name="ARIANA KATHRIN ORTEGA SANTACRUZ" userId="S::aortega@liceodelvalle.net::2fe6b15b-992d-4b06-9870-fbb8d5704715" providerId="AD" clId="Web-{B5BDB696-1786-429E-9B7B-CB1E71BBF9F6}" dt="2021-04-15T17:18:57.112" v="481" actId="20577"/>
          <ac:spMkLst>
            <pc:docMk/>
            <pc:sldMk cId="0" sldId="265"/>
            <ac:spMk id="212" creationId="{00000000-0000-0000-0000-000000000000}"/>
          </ac:spMkLst>
        </pc:spChg>
        <pc:spChg chg="del mod">
          <ac:chgData name="ARIANA KATHRIN ORTEGA SANTACRUZ" userId="S::aortega@liceodelvalle.net::2fe6b15b-992d-4b06-9870-fbb8d5704715" providerId="AD" clId="Web-{B5BDB696-1786-429E-9B7B-CB1E71BBF9F6}" dt="2021-04-15T17:23:28.946" v="561"/>
          <ac:spMkLst>
            <pc:docMk/>
            <pc:sldMk cId="0" sldId="265"/>
            <ac:spMk id="213" creationId="{00000000-0000-0000-0000-000000000000}"/>
          </ac:spMkLst>
        </pc:spChg>
        <pc:spChg chg="mod">
          <ac:chgData name="ARIANA KATHRIN ORTEGA SANTACRUZ" userId="S::aortega@liceodelvalle.net::2fe6b15b-992d-4b06-9870-fbb8d5704715" providerId="AD" clId="Web-{B5BDB696-1786-429E-9B7B-CB1E71BBF9F6}" dt="2021-04-15T17:37:28.183" v="867" actId="14100"/>
          <ac:spMkLst>
            <pc:docMk/>
            <pc:sldMk cId="0" sldId="265"/>
            <ac:spMk id="214" creationId="{00000000-0000-0000-0000-000000000000}"/>
          </ac:spMkLst>
        </pc:spChg>
        <pc:spChg chg="mod">
          <ac:chgData name="ARIANA KATHRIN ORTEGA SANTACRUZ" userId="S::aortega@liceodelvalle.net::2fe6b15b-992d-4b06-9870-fbb8d5704715" providerId="AD" clId="Web-{B5BDB696-1786-429E-9B7B-CB1E71BBF9F6}" dt="2021-04-15T17:37:34.277" v="868" actId="14100"/>
          <ac:spMkLst>
            <pc:docMk/>
            <pc:sldMk cId="0" sldId="265"/>
            <ac:spMk id="215" creationId="{00000000-0000-0000-0000-000000000000}"/>
          </ac:spMkLst>
        </pc:spChg>
        <pc:spChg chg="mod">
          <ac:chgData name="ARIANA KATHRIN ORTEGA SANTACRUZ" userId="S::aortega@liceodelvalle.net::2fe6b15b-992d-4b06-9870-fbb8d5704715" providerId="AD" clId="Web-{B5BDB696-1786-429E-9B7B-CB1E71BBF9F6}" dt="2021-04-15T17:39:10.388" v="871" actId="1076"/>
          <ac:spMkLst>
            <pc:docMk/>
            <pc:sldMk cId="0" sldId="265"/>
            <ac:spMk id="217" creationId="{00000000-0000-0000-0000-000000000000}"/>
          </ac:spMkLst>
        </pc:spChg>
        <pc:spChg chg="mod">
          <ac:chgData name="ARIANA KATHRIN ORTEGA SANTACRUZ" userId="S::aortega@liceodelvalle.net::2fe6b15b-992d-4b06-9870-fbb8d5704715" providerId="AD" clId="Web-{B5BDB696-1786-429E-9B7B-CB1E71BBF9F6}" dt="2021-04-15T17:39:13.513" v="872" actId="1076"/>
          <ac:spMkLst>
            <pc:docMk/>
            <pc:sldMk cId="0" sldId="265"/>
            <ac:spMk id="218" creationId="{00000000-0000-0000-0000-000000000000}"/>
          </ac:spMkLst>
        </pc:spChg>
        <pc:spChg chg="mod">
          <ac:chgData name="ARIANA KATHRIN ORTEGA SANTACRUZ" userId="S::aortega@liceodelvalle.net::2fe6b15b-992d-4b06-9870-fbb8d5704715" providerId="AD" clId="Web-{B5BDB696-1786-429E-9B7B-CB1E71BBF9F6}" dt="2021-04-15T17:05:50.204" v="108" actId="20577"/>
          <ac:spMkLst>
            <pc:docMk/>
            <pc:sldMk cId="0" sldId="265"/>
            <ac:spMk id="219" creationId="{00000000-0000-0000-0000-000000000000}"/>
          </ac:spMkLst>
        </pc:spChg>
        <pc:spChg chg="del mod">
          <ac:chgData name="ARIANA KATHRIN ORTEGA SANTACRUZ" userId="S::aortega@liceodelvalle.net::2fe6b15b-992d-4b06-9870-fbb8d5704715" providerId="AD" clId="Web-{B5BDB696-1786-429E-9B7B-CB1E71BBF9F6}" dt="2021-04-15T17:05:18.032" v="99"/>
          <ac:spMkLst>
            <pc:docMk/>
            <pc:sldMk cId="0" sldId="265"/>
            <ac:spMk id="220" creationId="{00000000-0000-0000-0000-000000000000}"/>
          </ac:spMkLst>
        </pc:spChg>
        <pc:picChg chg="add mod modCrop">
          <ac:chgData name="ARIANA KATHRIN ORTEGA SANTACRUZ" userId="S::aortega@liceodelvalle.net::2fe6b15b-992d-4b06-9870-fbb8d5704715" providerId="AD" clId="Web-{B5BDB696-1786-429E-9B7B-CB1E71BBF9F6}" dt="2021-04-15T17:23:40.743" v="564" actId="1076"/>
          <ac:picMkLst>
            <pc:docMk/>
            <pc:sldMk cId="0" sldId="265"/>
            <ac:picMk id="2" creationId="{CB1DE41B-2396-4775-8ADB-1001053EEBBA}"/>
          </ac:picMkLst>
        </pc:picChg>
        <pc:cxnChg chg="mod">
          <ac:chgData name="ARIANA KATHRIN ORTEGA SANTACRUZ" userId="S::aortega@liceodelvalle.net::2fe6b15b-992d-4b06-9870-fbb8d5704715" providerId="AD" clId="Web-{B5BDB696-1786-429E-9B7B-CB1E71BBF9F6}" dt="2021-04-15T17:36:58.886" v="858" actId="1076"/>
          <ac:cxnSpMkLst>
            <pc:docMk/>
            <pc:sldMk cId="0" sldId="265"/>
            <ac:cxnSpMk id="216" creationId="{00000000-0000-0000-0000-000000000000}"/>
          </ac:cxnSpMkLst>
        </pc:cxnChg>
      </pc:sldChg>
      <pc:sldChg chg="delSp modSp add replId">
        <pc:chgData name="ARIANA KATHRIN ORTEGA SANTACRUZ" userId="S::aortega@liceodelvalle.net::2fe6b15b-992d-4b06-9870-fbb8d5704715" providerId="AD" clId="Web-{B5BDB696-1786-429E-9B7B-CB1E71BBF9F6}" dt="2021-04-15T16:54:17.486" v="31"/>
        <pc:sldMkLst>
          <pc:docMk/>
          <pc:sldMk cId="1869399143" sldId="267"/>
        </pc:sldMkLst>
        <pc:spChg chg="mod">
          <ac:chgData name="ARIANA KATHRIN ORTEGA SANTACRUZ" userId="S::aortega@liceodelvalle.net::2fe6b15b-992d-4b06-9870-fbb8d5704715" providerId="AD" clId="Web-{B5BDB696-1786-429E-9B7B-CB1E71BBF9F6}" dt="2021-04-15T16:54:07.470" v="30" actId="14100"/>
          <ac:spMkLst>
            <pc:docMk/>
            <pc:sldMk cId="1869399143" sldId="267"/>
            <ac:spMk id="116" creationId="{00000000-0000-0000-0000-000000000000}"/>
          </ac:spMkLst>
        </pc:spChg>
        <pc:picChg chg="del">
          <ac:chgData name="ARIANA KATHRIN ORTEGA SANTACRUZ" userId="S::aortega@liceodelvalle.net::2fe6b15b-992d-4b06-9870-fbb8d5704715" providerId="AD" clId="Web-{B5BDB696-1786-429E-9B7B-CB1E71BBF9F6}" dt="2021-04-15T16:54:17.486" v="31"/>
          <ac:picMkLst>
            <pc:docMk/>
            <pc:sldMk cId="1869399143" sldId="267"/>
            <ac:picMk id="2" creationId="{925956BB-AE66-4DDB-BA3B-27A287C1F40A}"/>
          </ac:picMkLst>
        </pc:picChg>
      </pc:sldChg>
      <pc:sldChg chg="addSp delSp modSp add replId">
        <pc:chgData name="ARIANA KATHRIN ORTEGA SANTACRUZ" userId="S::aortega@liceodelvalle.net::2fe6b15b-992d-4b06-9870-fbb8d5704715" providerId="AD" clId="Web-{B5BDB696-1786-429E-9B7B-CB1E71BBF9F6}" dt="2021-04-15T17:02:01.090" v="54" actId="14100"/>
        <pc:sldMkLst>
          <pc:docMk/>
          <pc:sldMk cId="3748364580" sldId="268"/>
        </pc:sldMkLst>
        <pc:spChg chg="mod">
          <ac:chgData name="ARIANA KATHRIN ORTEGA SANTACRUZ" userId="S::aortega@liceodelvalle.net::2fe6b15b-992d-4b06-9870-fbb8d5704715" providerId="AD" clId="Web-{B5BDB696-1786-429E-9B7B-CB1E71BBF9F6}" dt="2021-04-15T17:01:59.043" v="52" actId="1076"/>
          <ac:spMkLst>
            <pc:docMk/>
            <pc:sldMk cId="3748364580" sldId="268"/>
            <ac:spMk id="114" creationId="{00000000-0000-0000-0000-000000000000}"/>
          </ac:spMkLst>
        </pc:spChg>
        <pc:spChg chg="mod">
          <ac:chgData name="ARIANA KATHRIN ORTEGA SANTACRUZ" userId="S::aortega@liceodelvalle.net::2fe6b15b-992d-4b06-9870-fbb8d5704715" providerId="AD" clId="Web-{B5BDB696-1786-429E-9B7B-CB1E71BBF9F6}" dt="2021-04-15T17:01:56.684" v="51" actId="1076"/>
          <ac:spMkLst>
            <pc:docMk/>
            <pc:sldMk cId="3748364580" sldId="268"/>
            <ac:spMk id="115" creationId="{00000000-0000-0000-0000-000000000000}"/>
          </ac:spMkLst>
        </pc:spChg>
        <pc:spChg chg="mod">
          <ac:chgData name="ARIANA KATHRIN ORTEGA SANTACRUZ" userId="S::aortega@liceodelvalle.net::2fe6b15b-992d-4b06-9870-fbb8d5704715" providerId="AD" clId="Web-{B5BDB696-1786-429E-9B7B-CB1E71BBF9F6}" dt="2021-04-15T16:53:51.173" v="12" actId="20577"/>
          <ac:spMkLst>
            <pc:docMk/>
            <pc:sldMk cId="3748364580" sldId="268"/>
            <ac:spMk id="116" creationId="{00000000-0000-0000-0000-000000000000}"/>
          </ac:spMkLst>
        </pc:spChg>
        <pc:picChg chg="del">
          <ac:chgData name="ARIANA KATHRIN ORTEGA SANTACRUZ" userId="S::aortega@liceodelvalle.net::2fe6b15b-992d-4b06-9870-fbb8d5704715" providerId="AD" clId="Web-{B5BDB696-1786-429E-9B7B-CB1E71BBF9F6}" dt="2021-04-15T17:01:36.902" v="45"/>
          <ac:picMkLst>
            <pc:docMk/>
            <pc:sldMk cId="3748364580" sldId="268"/>
            <ac:picMk id="2" creationId="{925956BB-AE66-4DDB-BA3B-27A287C1F40A}"/>
          </ac:picMkLst>
        </pc:picChg>
        <pc:picChg chg="add mod">
          <ac:chgData name="ARIANA KATHRIN ORTEGA SANTACRUZ" userId="S::aortega@liceodelvalle.net::2fe6b15b-992d-4b06-9870-fbb8d5704715" providerId="AD" clId="Web-{B5BDB696-1786-429E-9B7B-CB1E71BBF9F6}" dt="2021-04-15T17:02:01.090" v="54" actId="14100"/>
          <ac:picMkLst>
            <pc:docMk/>
            <pc:sldMk cId="3748364580" sldId="268"/>
            <ac:picMk id="3" creationId="{7E289764-02B3-49FF-8038-F77C3CFE257D}"/>
          </ac:picMkLst>
        </pc:picChg>
      </pc:sldChg>
    </pc:docChg>
  </pc:docChgLst>
  <pc:docChgLst>
    <pc:chgData name="MARIA GRACIA MOLESTINA GUARDERAS" userId="S::mmolestina@liceodelvalle.net::22f78526-1180-436d-8396-3b492277c5b7" providerId="AD" clId="Web-{0C598363-5A81-4F06-8A23-3860C73A09D2}"/>
    <pc:docChg chg="modSld">
      <pc:chgData name="MARIA GRACIA MOLESTINA GUARDERAS" userId="S::mmolestina@liceodelvalle.net::22f78526-1180-436d-8396-3b492277c5b7" providerId="AD" clId="Web-{0C598363-5A81-4F06-8A23-3860C73A09D2}" dt="2021-04-15T23:51:06.013" v="0"/>
      <pc:docMkLst>
        <pc:docMk/>
      </pc:docMkLst>
      <pc:sldChg chg="addSp modSp">
        <pc:chgData name="MARIA GRACIA MOLESTINA GUARDERAS" userId="S::mmolestina@liceodelvalle.net::22f78526-1180-436d-8396-3b492277c5b7" providerId="AD" clId="Web-{0C598363-5A81-4F06-8A23-3860C73A09D2}" dt="2021-04-15T23:51:06.013" v="0"/>
        <pc:sldMkLst>
          <pc:docMk/>
          <pc:sldMk cId="0" sldId="257"/>
        </pc:sldMkLst>
        <pc:picChg chg="add mod">
          <ac:chgData name="MARIA GRACIA MOLESTINA GUARDERAS" userId="S::mmolestina@liceodelvalle.net::22f78526-1180-436d-8396-3b492277c5b7" providerId="AD" clId="Web-{0C598363-5A81-4F06-8A23-3860C73A09D2}" dt="2021-04-15T23:51:06.013" v="0"/>
          <ac:picMkLst>
            <pc:docMk/>
            <pc:sldMk cId="0" sldId="257"/>
            <ac:picMk id="3" creationId="{B99124ED-00D3-48FF-B309-9C9BF2E45358}"/>
          </ac:picMkLst>
        </pc:picChg>
      </pc:sldChg>
    </pc:docChg>
  </pc:docChgLst>
  <pc:docChgLst>
    <pc:chgData name="MARIA GRACIA MOLESTINA GUARDERAS" userId="S::mmolestina@liceodelvalle.net::22f78526-1180-436d-8396-3b492277c5b7" providerId="AD" clId="Web-{D341B9B1-9AB6-4F7D-B910-D6996F59AAF4}"/>
    <pc:docChg chg="addSld modSld">
      <pc:chgData name="MARIA GRACIA MOLESTINA GUARDERAS" userId="S::mmolestina@liceodelvalle.net::22f78526-1180-436d-8396-3b492277c5b7" providerId="AD" clId="Web-{D341B9B1-9AB6-4F7D-B910-D6996F59AAF4}" dt="2021-04-16T00:15:43.424" v="22"/>
      <pc:docMkLst>
        <pc:docMk/>
      </pc:docMkLst>
      <pc:sldChg chg="addSp delSp modSp">
        <pc:chgData name="MARIA GRACIA MOLESTINA GUARDERAS" userId="S::mmolestina@liceodelvalle.net::22f78526-1180-436d-8396-3b492277c5b7" providerId="AD" clId="Web-{D341B9B1-9AB6-4F7D-B910-D6996F59AAF4}" dt="2021-04-16T00:15:24.877" v="20" actId="20577"/>
        <pc:sldMkLst>
          <pc:docMk/>
          <pc:sldMk cId="0" sldId="257"/>
        </pc:sldMkLst>
        <pc:spChg chg="mod">
          <ac:chgData name="MARIA GRACIA MOLESTINA GUARDERAS" userId="S::mmolestina@liceodelvalle.net::22f78526-1180-436d-8396-3b492277c5b7" providerId="AD" clId="Web-{D341B9B1-9AB6-4F7D-B910-D6996F59AAF4}" dt="2021-04-16T00:14:55.032" v="8" actId="1076"/>
          <ac:spMkLst>
            <pc:docMk/>
            <pc:sldMk cId="0" sldId="257"/>
            <ac:spMk id="2" creationId="{C9552EBF-4C43-4B96-8327-6D846E9F6F3A}"/>
          </ac:spMkLst>
        </pc:spChg>
        <pc:spChg chg="add mod">
          <ac:chgData name="MARIA GRACIA MOLESTINA GUARDERAS" userId="S::mmolestina@liceodelvalle.net::22f78526-1180-436d-8396-3b492277c5b7" providerId="AD" clId="Web-{D341B9B1-9AB6-4F7D-B910-D6996F59AAF4}" dt="2021-04-16T00:15:24.877" v="20" actId="20577"/>
          <ac:spMkLst>
            <pc:docMk/>
            <pc:sldMk cId="0" sldId="257"/>
            <ac:spMk id="6" creationId="{E5D3CF52-4DC9-4FD3-A8F0-E4CEB730DBCE}"/>
          </ac:spMkLst>
        </pc:spChg>
        <pc:spChg chg="mod">
          <ac:chgData name="MARIA GRACIA MOLESTINA GUARDERAS" userId="S::mmolestina@liceodelvalle.net::22f78526-1180-436d-8396-3b492277c5b7" providerId="AD" clId="Web-{D341B9B1-9AB6-4F7D-B910-D6996F59AAF4}" dt="2021-04-16T00:15:13.283" v="13" actId="20577"/>
          <ac:spMkLst>
            <pc:docMk/>
            <pc:sldMk cId="0" sldId="257"/>
            <ac:spMk id="7" creationId="{BD542CBB-B8AE-4145-9251-5166F3A77AC6}"/>
          </ac:spMkLst>
        </pc:spChg>
        <pc:spChg chg="add del mod">
          <ac:chgData name="MARIA GRACIA MOLESTINA GUARDERAS" userId="S::mmolestina@liceodelvalle.net::22f78526-1180-436d-8396-3b492277c5b7" providerId="AD" clId="Web-{D341B9B1-9AB6-4F7D-B910-D6996F59AAF4}" dt="2021-04-16T00:14:48.563" v="7"/>
          <ac:spMkLst>
            <pc:docMk/>
            <pc:sldMk cId="0" sldId="257"/>
            <ac:spMk id="7" creationId="{F35E9125-AF13-428F-A559-49D46720C11C}"/>
          </ac:spMkLst>
        </pc:spChg>
        <pc:spChg chg="del">
          <ac:chgData name="MARIA GRACIA MOLESTINA GUARDERAS" userId="S::mmolestina@liceodelvalle.net::22f78526-1180-436d-8396-3b492277c5b7" providerId="AD" clId="Web-{D341B9B1-9AB6-4F7D-B910-D6996F59AAF4}" dt="2021-04-16T00:14:37.938" v="5"/>
          <ac:spMkLst>
            <pc:docMk/>
            <pc:sldMk cId="0" sldId="257"/>
            <ac:spMk id="8" creationId="{A0A2ACC0-6AC5-4219-BAA2-B0D8D8E60952}"/>
          </ac:spMkLst>
        </pc:spChg>
        <pc:spChg chg="add">
          <ac:chgData name="MARIA GRACIA MOLESTINA GUARDERAS" userId="S::mmolestina@liceodelvalle.net::22f78526-1180-436d-8396-3b492277c5b7" providerId="AD" clId="Web-{D341B9B1-9AB6-4F7D-B910-D6996F59AAF4}" dt="2021-04-16T00:15:00.282" v="9"/>
          <ac:spMkLst>
            <pc:docMk/>
            <pc:sldMk cId="0" sldId="257"/>
            <ac:spMk id="9" creationId="{BD542CBB-B8AE-4145-9251-5166F3A77AC6}"/>
          </ac:spMkLst>
        </pc:spChg>
      </pc:sldChg>
      <pc:sldChg chg="delSp new">
        <pc:chgData name="MARIA GRACIA MOLESTINA GUARDERAS" userId="S::mmolestina@liceodelvalle.net::22f78526-1180-436d-8396-3b492277c5b7" providerId="AD" clId="Web-{D341B9B1-9AB6-4F7D-B910-D6996F59AAF4}" dt="2021-04-16T00:15:43.424" v="22"/>
        <pc:sldMkLst>
          <pc:docMk/>
          <pc:sldMk cId="25365905" sldId="269"/>
        </pc:sldMkLst>
        <pc:spChg chg="del">
          <ac:chgData name="MARIA GRACIA MOLESTINA GUARDERAS" userId="S::mmolestina@liceodelvalle.net::22f78526-1180-436d-8396-3b492277c5b7" providerId="AD" clId="Web-{D341B9B1-9AB6-4F7D-B910-D6996F59AAF4}" dt="2021-04-16T00:15:43.424" v="22"/>
          <ac:spMkLst>
            <pc:docMk/>
            <pc:sldMk cId="25365905" sldId="269"/>
            <ac:spMk id="3" creationId="{5FEBDC07-A912-4CCC-A06E-9B8CF8FE962B}"/>
          </ac:spMkLst>
        </pc:spChg>
      </pc:sldChg>
    </pc:docChg>
  </pc:docChgLst>
  <pc:docChgLst>
    <pc:chgData name="ARIANA KATHRIN ORTEGA SANTACRUZ" userId="S::aortega@liceodelvalle.net::2fe6b15b-992d-4b06-9870-fbb8d5704715" providerId="AD" clId="Web-{C2A0549F-C6DE-4C82-AC8E-C7C0955B359F}"/>
    <pc:docChg chg="modSld">
      <pc:chgData name="ARIANA KATHRIN ORTEGA SANTACRUZ" userId="S::aortega@liceodelvalle.net::2fe6b15b-992d-4b06-9870-fbb8d5704715" providerId="AD" clId="Web-{C2A0549F-C6DE-4C82-AC8E-C7C0955B359F}" dt="2021-04-27T20:19:22.769" v="199" actId="1076"/>
      <pc:docMkLst>
        <pc:docMk/>
      </pc:docMkLst>
      <pc:sldChg chg="addSp delSp modSp">
        <pc:chgData name="ARIANA KATHRIN ORTEGA SANTACRUZ" userId="S::aortega@liceodelvalle.net::2fe6b15b-992d-4b06-9870-fbb8d5704715" providerId="AD" clId="Web-{C2A0549F-C6DE-4C82-AC8E-C7C0955B359F}" dt="2021-04-27T20:19:10.112" v="197" actId="20577"/>
        <pc:sldMkLst>
          <pc:docMk/>
          <pc:sldMk cId="1170607777" sldId="296"/>
        </pc:sldMkLst>
        <pc:spChg chg="mod">
          <ac:chgData name="ARIANA KATHRIN ORTEGA SANTACRUZ" userId="S::aortega@liceodelvalle.net::2fe6b15b-992d-4b06-9870-fbb8d5704715" providerId="AD" clId="Web-{C2A0549F-C6DE-4C82-AC8E-C7C0955B359F}" dt="2021-04-27T20:10:05.255" v="68" actId="1076"/>
          <ac:spMkLst>
            <pc:docMk/>
            <pc:sldMk cId="1170607777" sldId="296"/>
            <ac:spMk id="2" creationId="{B27E0FEB-5193-4AD6-9670-5FFD6A7B0A83}"/>
          </ac:spMkLst>
        </pc:spChg>
        <pc:spChg chg="mod">
          <ac:chgData name="ARIANA KATHRIN ORTEGA SANTACRUZ" userId="S::aortega@liceodelvalle.net::2fe6b15b-992d-4b06-9870-fbb8d5704715" providerId="AD" clId="Web-{C2A0549F-C6DE-4C82-AC8E-C7C0955B359F}" dt="2021-04-27T20:10:00.287" v="67" actId="1076"/>
          <ac:spMkLst>
            <pc:docMk/>
            <pc:sldMk cId="1170607777" sldId="296"/>
            <ac:spMk id="3" creationId="{EAE75D63-1F45-4839-8E0B-86D26BF4AD33}"/>
          </ac:spMkLst>
        </pc:spChg>
        <pc:spChg chg="mod">
          <ac:chgData name="ARIANA KATHRIN ORTEGA SANTACRUZ" userId="S::aortega@liceodelvalle.net::2fe6b15b-992d-4b06-9870-fbb8d5704715" providerId="AD" clId="Web-{C2A0549F-C6DE-4C82-AC8E-C7C0955B359F}" dt="2021-04-27T20:09:28.505" v="65" actId="1076"/>
          <ac:spMkLst>
            <pc:docMk/>
            <pc:sldMk cId="1170607777" sldId="296"/>
            <ac:spMk id="5" creationId="{E16430AF-2714-44E4-ACFB-7B9601D9A24E}"/>
          </ac:spMkLst>
        </pc:spChg>
        <pc:spChg chg="mod">
          <ac:chgData name="ARIANA KATHRIN ORTEGA SANTACRUZ" userId="S::aortega@liceodelvalle.net::2fe6b15b-992d-4b06-9870-fbb8d5704715" providerId="AD" clId="Web-{C2A0549F-C6DE-4C82-AC8E-C7C0955B359F}" dt="2021-04-27T19:45:35.564" v="37" actId="1076"/>
          <ac:spMkLst>
            <pc:docMk/>
            <pc:sldMk cId="1170607777" sldId="296"/>
            <ac:spMk id="6" creationId="{71CBC6DE-8ECC-477E-B957-A66D0D57A531}"/>
          </ac:spMkLst>
        </pc:spChg>
        <pc:spChg chg="mod">
          <ac:chgData name="ARIANA KATHRIN ORTEGA SANTACRUZ" userId="S::aortega@liceodelvalle.net::2fe6b15b-992d-4b06-9870-fbb8d5704715" providerId="AD" clId="Web-{C2A0549F-C6DE-4C82-AC8E-C7C0955B359F}" dt="2021-04-27T19:45:18.516" v="30" actId="1076"/>
          <ac:spMkLst>
            <pc:docMk/>
            <pc:sldMk cId="1170607777" sldId="296"/>
            <ac:spMk id="8" creationId="{9EEFD6DA-EF3C-4758-B93D-4B0D481663CB}"/>
          </ac:spMkLst>
        </pc:spChg>
        <pc:spChg chg="mod">
          <ac:chgData name="ARIANA KATHRIN ORTEGA SANTACRUZ" userId="S::aortega@liceodelvalle.net::2fe6b15b-992d-4b06-9870-fbb8d5704715" providerId="AD" clId="Web-{C2A0549F-C6DE-4C82-AC8E-C7C0955B359F}" dt="2021-04-27T19:46:03.455" v="49" actId="1076"/>
          <ac:spMkLst>
            <pc:docMk/>
            <pc:sldMk cId="1170607777" sldId="296"/>
            <ac:spMk id="9" creationId="{E791388E-35AA-4878-9FBB-9C491D79F201}"/>
          </ac:spMkLst>
        </pc:spChg>
        <pc:spChg chg="mod">
          <ac:chgData name="ARIANA KATHRIN ORTEGA SANTACRUZ" userId="S::aortega@liceodelvalle.net::2fe6b15b-992d-4b06-9870-fbb8d5704715" providerId="AD" clId="Web-{C2A0549F-C6DE-4C82-AC8E-C7C0955B359F}" dt="2021-04-27T19:45:19.063" v="31" actId="1076"/>
          <ac:spMkLst>
            <pc:docMk/>
            <pc:sldMk cId="1170607777" sldId="296"/>
            <ac:spMk id="10" creationId="{9CC04E25-90F9-4A83-AB75-CF82FDD34882}"/>
          </ac:spMkLst>
        </pc:spChg>
        <pc:spChg chg="mod">
          <ac:chgData name="ARIANA KATHRIN ORTEGA SANTACRUZ" userId="S::aortega@liceodelvalle.net::2fe6b15b-992d-4b06-9870-fbb8d5704715" providerId="AD" clId="Web-{C2A0549F-C6DE-4C82-AC8E-C7C0955B359F}" dt="2021-04-27T19:45:06.094" v="27" actId="1076"/>
          <ac:spMkLst>
            <pc:docMk/>
            <pc:sldMk cId="1170607777" sldId="296"/>
            <ac:spMk id="11" creationId="{A65C7384-98F5-486D-BC94-1E9E95A35BC3}"/>
          </ac:spMkLst>
        </pc:spChg>
        <pc:spChg chg="mod">
          <ac:chgData name="ARIANA KATHRIN ORTEGA SANTACRUZ" userId="S::aortega@liceodelvalle.net::2fe6b15b-992d-4b06-9870-fbb8d5704715" providerId="AD" clId="Web-{C2A0549F-C6DE-4C82-AC8E-C7C0955B359F}" dt="2021-04-27T20:10:21.147" v="73" actId="20577"/>
          <ac:spMkLst>
            <pc:docMk/>
            <pc:sldMk cId="1170607777" sldId="296"/>
            <ac:spMk id="12" creationId="{FBDA34BA-B370-48B3-89BD-99ADB6C7F9C7}"/>
          </ac:spMkLst>
        </pc:spChg>
        <pc:spChg chg="del mod">
          <ac:chgData name="ARIANA KATHRIN ORTEGA SANTACRUZ" userId="S::aortega@liceodelvalle.net::2fe6b15b-992d-4b06-9870-fbb8d5704715" providerId="AD" clId="Web-{C2A0549F-C6DE-4C82-AC8E-C7C0955B359F}" dt="2021-04-27T20:10:56.772" v="108"/>
          <ac:spMkLst>
            <pc:docMk/>
            <pc:sldMk cId="1170607777" sldId="296"/>
            <ac:spMk id="13" creationId="{F1ECD297-B709-404C-92ED-158CE4699430}"/>
          </ac:spMkLst>
        </pc:spChg>
        <pc:spChg chg="del mod">
          <ac:chgData name="ARIANA KATHRIN ORTEGA SANTACRUZ" userId="S::aortega@liceodelvalle.net::2fe6b15b-992d-4b06-9870-fbb8d5704715" providerId="AD" clId="Web-{C2A0549F-C6DE-4C82-AC8E-C7C0955B359F}" dt="2021-04-27T20:11:09.023" v="110"/>
          <ac:spMkLst>
            <pc:docMk/>
            <pc:sldMk cId="1170607777" sldId="296"/>
            <ac:spMk id="14" creationId="{70817195-E992-4E08-99A9-E0808E73C23A}"/>
          </ac:spMkLst>
        </pc:spChg>
        <pc:spChg chg="mod">
          <ac:chgData name="ARIANA KATHRIN ORTEGA SANTACRUZ" userId="S::aortega@liceodelvalle.net::2fe6b15b-992d-4b06-9870-fbb8d5704715" providerId="AD" clId="Web-{C2A0549F-C6DE-4C82-AC8E-C7C0955B359F}" dt="2021-04-27T20:19:10.112" v="197" actId="20577"/>
          <ac:spMkLst>
            <pc:docMk/>
            <pc:sldMk cId="1170607777" sldId="296"/>
            <ac:spMk id="15" creationId="{D6E82393-8EAD-4F0A-B15B-17773325894D}"/>
          </ac:spMkLst>
        </pc:spChg>
        <pc:spChg chg="add mod">
          <ac:chgData name="ARIANA KATHRIN ORTEGA SANTACRUZ" userId="S::aortega@liceodelvalle.net::2fe6b15b-992d-4b06-9870-fbb8d5704715" providerId="AD" clId="Web-{C2A0549F-C6DE-4C82-AC8E-C7C0955B359F}" dt="2021-04-27T20:18:56.065" v="194" actId="20577"/>
          <ac:spMkLst>
            <pc:docMk/>
            <pc:sldMk cId="1170607777" sldId="296"/>
            <ac:spMk id="16" creationId="{BA6775FE-9BDE-4DD3-A061-10F59F328204}"/>
          </ac:spMkLst>
        </pc:spChg>
        <pc:spChg chg="add mod">
          <ac:chgData name="ARIANA KATHRIN ORTEGA SANTACRUZ" userId="S::aortega@liceodelvalle.net::2fe6b15b-992d-4b06-9870-fbb8d5704715" providerId="AD" clId="Web-{C2A0549F-C6DE-4C82-AC8E-C7C0955B359F}" dt="2021-04-27T20:19:05.190" v="195" actId="20577"/>
          <ac:spMkLst>
            <pc:docMk/>
            <pc:sldMk cId="1170607777" sldId="296"/>
            <ac:spMk id="17" creationId="{102D21F2-1284-46C2-BDCF-A61C9209B93E}"/>
          </ac:spMkLst>
        </pc:spChg>
        <pc:picChg chg="mod">
          <ac:chgData name="ARIANA KATHRIN ORTEGA SANTACRUZ" userId="S::aortega@liceodelvalle.net::2fe6b15b-992d-4b06-9870-fbb8d5704715" providerId="AD" clId="Web-{C2A0549F-C6DE-4C82-AC8E-C7C0955B359F}" dt="2021-04-27T19:45:04.188" v="26" actId="1076"/>
          <ac:picMkLst>
            <pc:docMk/>
            <pc:sldMk cId="1170607777" sldId="296"/>
            <ac:picMk id="4" creationId="{22386919-8FEC-4B00-938C-C3FA4096F6D5}"/>
          </ac:picMkLst>
        </pc:picChg>
      </pc:sldChg>
      <pc:sldChg chg="modSp">
        <pc:chgData name="ARIANA KATHRIN ORTEGA SANTACRUZ" userId="S::aortega@liceodelvalle.net::2fe6b15b-992d-4b06-9870-fbb8d5704715" providerId="AD" clId="Web-{C2A0549F-C6DE-4C82-AC8E-C7C0955B359F}" dt="2021-04-27T20:19:22.769" v="199" actId="1076"/>
        <pc:sldMkLst>
          <pc:docMk/>
          <pc:sldMk cId="1032862940" sldId="297"/>
        </pc:sldMkLst>
        <pc:picChg chg="mod">
          <ac:chgData name="ARIANA KATHRIN ORTEGA SANTACRUZ" userId="S::aortega@liceodelvalle.net::2fe6b15b-992d-4b06-9870-fbb8d5704715" providerId="AD" clId="Web-{C2A0549F-C6DE-4C82-AC8E-C7C0955B359F}" dt="2021-04-27T20:19:22.769" v="199" actId="1076"/>
          <ac:picMkLst>
            <pc:docMk/>
            <pc:sldMk cId="1032862940" sldId="297"/>
            <ac:picMk id="4" creationId="{2C2C5AD5-D9F6-45DE-9432-BD2FFF6B4954}"/>
          </ac:picMkLst>
        </pc:picChg>
      </pc:sldChg>
    </pc:docChg>
  </pc:docChgLst>
  <pc:docChgLst>
    <pc:chgData name="MARIA GRACIA MOLESTINA GUARDERAS" userId="S::mmolestina@liceodelvalle.net::22f78526-1180-436d-8396-3b492277c5b7" providerId="AD" clId="Web-{75060078-EFA2-4AA6-AE80-464D30F573A1}"/>
    <pc:docChg chg="modSld">
      <pc:chgData name="MARIA GRACIA MOLESTINA GUARDERAS" userId="S::mmolestina@liceodelvalle.net::22f78526-1180-436d-8396-3b492277c5b7" providerId="AD" clId="Web-{75060078-EFA2-4AA6-AE80-464D30F573A1}" dt="2021-04-28T12:29:33.938" v="786" actId="1076"/>
      <pc:docMkLst>
        <pc:docMk/>
      </pc:docMkLst>
      <pc:sldChg chg="addSp modSp">
        <pc:chgData name="MARIA GRACIA MOLESTINA GUARDERAS" userId="S::mmolestina@liceodelvalle.net::22f78526-1180-436d-8396-3b492277c5b7" providerId="AD" clId="Web-{75060078-EFA2-4AA6-AE80-464D30F573A1}" dt="2021-04-28T12:29:33.938" v="786" actId="1076"/>
        <pc:sldMkLst>
          <pc:docMk/>
          <pc:sldMk cId="664562698" sldId="304"/>
        </pc:sldMkLst>
        <pc:spChg chg="mod">
          <ac:chgData name="MARIA GRACIA MOLESTINA GUARDERAS" userId="S::mmolestina@liceodelvalle.net::22f78526-1180-436d-8396-3b492277c5b7" providerId="AD" clId="Web-{75060078-EFA2-4AA6-AE80-464D30F573A1}" dt="2021-04-28T12:29:14.361" v="781" actId="1076"/>
          <ac:spMkLst>
            <pc:docMk/>
            <pc:sldMk cId="664562698" sldId="304"/>
            <ac:spMk id="5" creationId="{E16430AF-2714-44E4-ACFB-7B9601D9A24E}"/>
          </ac:spMkLst>
        </pc:spChg>
        <pc:spChg chg="add mod">
          <ac:chgData name="MARIA GRACIA MOLESTINA GUARDERAS" userId="S::mmolestina@liceodelvalle.net::22f78526-1180-436d-8396-3b492277c5b7" providerId="AD" clId="Web-{75060078-EFA2-4AA6-AE80-464D30F573A1}" dt="2021-04-28T12:29:33.938" v="786" actId="1076"/>
          <ac:spMkLst>
            <pc:docMk/>
            <pc:sldMk cId="664562698" sldId="304"/>
            <ac:spMk id="8" creationId="{10B8B095-A7B4-4EA5-B69D-32BDF4080870}"/>
          </ac:spMkLst>
        </pc:spChg>
        <pc:spChg chg="mod">
          <ac:chgData name="MARIA GRACIA MOLESTINA GUARDERAS" userId="S::mmolestina@liceodelvalle.net::22f78526-1180-436d-8396-3b492277c5b7" providerId="AD" clId="Web-{75060078-EFA2-4AA6-AE80-464D30F573A1}" dt="2021-04-28T12:29:17.219" v="782" actId="1076"/>
          <ac:spMkLst>
            <pc:docMk/>
            <pc:sldMk cId="664562698" sldId="304"/>
            <ac:spMk id="9" creationId="{26C0A02E-C9D7-4DD7-BE8B-1BC84AF046C7}"/>
          </ac:spMkLst>
        </pc:spChg>
        <pc:spChg chg="mod">
          <ac:chgData name="MARIA GRACIA MOLESTINA GUARDERAS" userId="S::mmolestina@liceodelvalle.net::22f78526-1180-436d-8396-3b492277c5b7" providerId="AD" clId="Web-{75060078-EFA2-4AA6-AE80-464D30F573A1}" dt="2021-04-28T12:29:29.876" v="785" actId="1076"/>
          <ac:spMkLst>
            <pc:docMk/>
            <pc:sldMk cId="664562698" sldId="304"/>
            <ac:spMk id="10" creationId="{382A1ABA-8850-4532-BEDB-429A68832B80}"/>
          </ac:spMkLst>
        </pc:spChg>
      </pc:sldChg>
      <pc:sldChg chg="modSp">
        <pc:chgData name="MARIA GRACIA MOLESTINA GUARDERAS" userId="S::mmolestina@liceodelvalle.net::22f78526-1180-436d-8396-3b492277c5b7" providerId="AD" clId="Web-{75060078-EFA2-4AA6-AE80-464D30F573A1}" dt="2021-04-28T12:28:44.578" v="780" actId="1076"/>
        <pc:sldMkLst>
          <pc:docMk/>
          <pc:sldMk cId="1430859704" sldId="305"/>
        </pc:sldMkLst>
        <pc:spChg chg="mod">
          <ac:chgData name="MARIA GRACIA MOLESTINA GUARDERAS" userId="S::mmolestina@liceodelvalle.net::22f78526-1180-436d-8396-3b492277c5b7" providerId="AD" clId="Web-{75060078-EFA2-4AA6-AE80-464D30F573A1}" dt="2021-04-28T12:28:39.640" v="778" actId="1076"/>
          <ac:spMkLst>
            <pc:docMk/>
            <pc:sldMk cId="1430859704" sldId="305"/>
            <ac:spMk id="2" creationId="{B27E0FEB-5193-4AD6-9670-5FFD6A7B0A83}"/>
          </ac:spMkLst>
        </pc:spChg>
        <pc:spChg chg="mod">
          <ac:chgData name="MARIA GRACIA MOLESTINA GUARDERAS" userId="S::mmolestina@liceodelvalle.net::22f78526-1180-436d-8396-3b492277c5b7" providerId="AD" clId="Web-{75060078-EFA2-4AA6-AE80-464D30F573A1}" dt="2021-04-28T12:20:38.187" v="686" actId="20577"/>
          <ac:spMkLst>
            <pc:docMk/>
            <pc:sldMk cId="1430859704" sldId="305"/>
            <ac:spMk id="3" creationId="{EAE75D63-1F45-4839-8E0B-86D26BF4AD33}"/>
          </ac:spMkLst>
        </pc:spChg>
        <pc:spChg chg="mod">
          <ac:chgData name="MARIA GRACIA MOLESTINA GUARDERAS" userId="S::mmolestina@liceodelvalle.net::22f78526-1180-436d-8396-3b492277c5b7" providerId="AD" clId="Web-{75060078-EFA2-4AA6-AE80-464D30F573A1}" dt="2021-04-28T12:28:35.889" v="777" actId="1076"/>
          <ac:spMkLst>
            <pc:docMk/>
            <pc:sldMk cId="1430859704" sldId="305"/>
            <ac:spMk id="5" creationId="{E16430AF-2714-44E4-ACFB-7B9601D9A24E}"/>
          </ac:spMkLst>
        </pc:spChg>
        <pc:spChg chg="mod">
          <ac:chgData name="MARIA GRACIA MOLESTINA GUARDERAS" userId="S::mmolestina@liceodelvalle.net::22f78526-1180-436d-8396-3b492277c5b7" providerId="AD" clId="Web-{75060078-EFA2-4AA6-AE80-464D30F573A1}" dt="2021-04-28T12:28:32.780" v="776" actId="1076"/>
          <ac:spMkLst>
            <pc:docMk/>
            <pc:sldMk cId="1430859704" sldId="305"/>
            <ac:spMk id="6" creationId="{71CBC6DE-8ECC-477E-B957-A66D0D57A531}"/>
          </ac:spMkLst>
        </pc:spChg>
        <pc:spChg chg="mod">
          <ac:chgData name="MARIA GRACIA MOLESTINA GUARDERAS" userId="S::mmolestina@liceodelvalle.net::22f78526-1180-436d-8396-3b492277c5b7" providerId="AD" clId="Web-{75060078-EFA2-4AA6-AE80-464D30F573A1}" dt="2021-04-28T12:28:27.424" v="775" actId="20577"/>
          <ac:spMkLst>
            <pc:docMk/>
            <pc:sldMk cId="1430859704" sldId="305"/>
            <ac:spMk id="11" creationId="{A65C7384-98F5-486D-BC94-1E9E95A35BC3}"/>
          </ac:spMkLst>
        </pc:spChg>
        <pc:picChg chg="mod">
          <ac:chgData name="MARIA GRACIA MOLESTINA GUARDERAS" userId="S::mmolestina@liceodelvalle.net::22f78526-1180-436d-8396-3b492277c5b7" providerId="AD" clId="Web-{75060078-EFA2-4AA6-AE80-464D30F573A1}" dt="2021-04-28T12:28:44.578" v="780" actId="1076"/>
          <ac:picMkLst>
            <pc:docMk/>
            <pc:sldMk cId="1430859704" sldId="305"/>
            <ac:picMk id="4" creationId="{22386919-8FEC-4B00-938C-C3FA4096F6D5}"/>
          </ac:picMkLst>
        </pc:picChg>
      </pc:sldChg>
    </pc:docChg>
  </pc:docChgLst>
  <pc:docChgLst>
    <pc:chgData clId="Web-{3E43FAE6-F5CB-4E5E-B0C4-0774908590F4}"/>
    <pc:docChg chg="modSld">
      <pc:chgData name="" userId="" providerId="" clId="Web-{3E43FAE6-F5CB-4E5E-B0C4-0774908590F4}" dt="2021-04-15T23:53:10.429" v="0" actId="1076"/>
      <pc:docMkLst>
        <pc:docMk/>
      </pc:docMkLst>
      <pc:sldChg chg="modSp">
        <pc:chgData name="" userId="" providerId="" clId="Web-{3E43FAE6-F5CB-4E5E-B0C4-0774908590F4}" dt="2021-04-15T23:53:10.429" v="0" actId="1076"/>
        <pc:sldMkLst>
          <pc:docMk/>
          <pc:sldMk cId="0" sldId="257"/>
        </pc:sldMkLst>
        <pc:picChg chg="mod">
          <ac:chgData name="" userId="" providerId="" clId="Web-{3E43FAE6-F5CB-4E5E-B0C4-0774908590F4}" dt="2021-04-15T23:53:10.429" v="0" actId="1076"/>
          <ac:picMkLst>
            <pc:docMk/>
            <pc:sldMk cId="0" sldId="257"/>
            <ac:picMk id="3" creationId="{B99124ED-00D3-48FF-B309-9C9BF2E45358}"/>
          </ac:picMkLst>
        </pc:picChg>
      </pc:sldChg>
    </pc:docChg>
  </pc:docChgLst>
  <pc:docChgLst>
    <pc:chgData name="YULIANA ESTEFANIA MARTINEZ CARRERA" userId="S::ymartinez@liceodelvalle.net::c3677854-13c3-456f-9636-8a48793b34b1" providerId="AD" clId="Web-{10E365B7-9D9E-45B9-85E9-9D17561F59C7}"/>
    <pc:docChg chg="modSld">
      <pc:chgData name="YULIANA ESTEFANIA MARTINEZ CARRERA" userId="S::ymartinez@liceodelvalle.net::c3677854-13c3-456f-9636-8a48793b34b1" providerId="AD" clId="Web-{10E365B7-9D9E-45B9-85E9-9D17561F59C7}" dt="2021-05-04T19:12:16.952" v="91" actId="20577"/>
      <pc:docMkLst>
        <pc:docMk/>
      </pc:docMkLst>
      <pc:sldChg chg="modSp">
        <pc:chgData name="YULIANA ESTEFANIA MARTINEZ CARRERA" userId="S::ymartinez@liceodelvalle.net::c3677854-13c3-456f-9636-8a48793b34b1" providerId="AD" clId="Web-{10E365B7-9D9E-45B9-85E9-9D17561F59C7}" dt="2021-05-04T19:11:54.452" v="80" actId="20577"/>
        <pc:sldMkLst>
          <pc:docMk/>
          <pc:sldMk cId="3873137509" sldId="278"/>
        </pc:sldMkLst>
        <pc:spChg chg="mod">
          <ac:chgData name="YULIANA ESTEFANIA MARTINEZ CARRERA" userId="S::ymartinez@liceodelvalle.net::c3677854-13c3-456f-9636-8a48793b34b1" providerId="AD" clId="Web-{10E365B7-9D9E-45B9-85E9-9D17561F59C7}" dt="2021-05-04T19:11:54.452" v="80" actId="20577"/>
          <ac:spMkLst>
            <pc:docMk/>
            <pc:sldMk cId="3873137509" sldId="278"/>
            <ac:spMk id="5" creationId="{E16430AF-2714-44E4-ACFB-7B9601D9A24E}"/>
          </ac:spMkLst>
        </pc:spChg>
      </pc:sldChg>
      <pc:sldChg chg="modSp">
        <pc:chgData name="YULIANA ESTEFANIA MARTINEZ CARRERA" userId="S::ymartinez@liceodelvalle.net::c3677854-13c3-456f-9636-8a48793b34b1" providerId="AD" clId="Web-{10E365B7-9D9E-45B9-85E9-9D17561F59C7}" dt="2021-05-04T19:12:07.452" v="86" actId="20577"/>
        <pc:sldMkLst>
          <pc:docMk/>
          <pc:sldMk cId="1951291224" sldId="279"/>
        </pc:sldMkLst>
        <pc:spChg chg="mod">
          <ac:chgData name="YULIANA ESTEFANIA MARTINEZ CARRERA" userId="S::ymartinez@liceodelvalle.net::c3677854-13c3-456f-9636-8a48793b34b1" providerId="AD" clId="Web-{10E365B7-9D9E-45B9-85E9-9D17561F59C7}" dt="2021-05-04T19:12:07.452" v="86" actId="20577"/>
          <ac:spMkLst>
            <pc:docMk/>
            <pc:sldMk cId="1951291224" sldId="279"/>
            <ac:spMk id="5" creationId="{E16430AF-2714-44E4-ACFB-7B9601D9A24E}"/>
          </ac:spMkLst>
        </pc:spChg>
      </pc:sldChg>
      <pc:sldChg chg="modSp">
        <pc:chgData name="YULIANA ESTEFANIA MARTINEZ CARRERA" userId="S::ymartinez@liceodelvalle.net::c3677854-13c3-456f-9636-8a48793b34b1" providerId="AD" clId="Web-{10E365B7-9D9E-45B9-85E9-9D17561F59C7}" dt="2021-05-04T19:12:16.952" v="91" actId="20577"/>
        <pc:sldMkLst>
          <pc:docMk/>
          <pc:sldMk cId="247149825" sldId="280"/>
        </pc:sldMkLst>
        <pc:spChg chg="mod">
          <ac:chgData name="YULIANA ESTEFANIA MARTINEZ CARRERA" userId="S::ymartinez@liceodelvalle.net::c3677854-13c3-456f-9636-8a48793b34b1" providerId="AD" clId="Web-{10E365B7-9D9E-45B9-85E9-9D17561F59C7}" dt="2021-05-04T19:12:16.952" v="91" actId="20577"/>
          <ac:spMkLst>
            <pc:docMk/>
            <pc:sldMk cId="247149825" sldId="280"/>
            <ac:spMk id="5" creationId="{E16430AF-2714-44E4-ACFB-7B9601D9A24E}"/>
          </ac:spMkLst>
        </pc:spChg>
      </pc:sldChg>
    </pc:docChg>
  </pc:docChgLst>
  <pc:docChgLst>
    <pc:chgData name="ARIANA KATHRIN ORTEGA SANTACRUZ" userId="S::aortega@liceodelvalle.net::2fe6b15b-992d-4b06-9870-fbb8d5704715" providerId="AD" clId="Web-{8F875236-3B4B-425A-BBE3-38F9F21C3ECA}"/>
    <pc:docChg chg="addSld modSld">
      <pc:chgData name="ARIANA KATHRIN ORTEGA SANTACRUZ" userId="S::aortega@liceodelvalle.net::2fe6b15b-992d-4b06-9870-fbb8d5704715" providerId="AD" clId="Web-{8F875236-3B4B-425A-BBE3-38F9F21C3ECA}" dt="2021-04-26T17:52:17.765" v="87" actId="1076"/>
      <pc:docMkLst>
        <pc:docMk/>
      </pc:docMkLst>
      <pc:sldChg chg="addSp delSp modSp new">
        <pc:chgData name="ARIANA KATHRIN ORTEGA SANTACRUZ" userId="S::aortega@liceodelvalle.net::2fe6b15b-992d-4b06-9870-fbb8d5704715" providerId="AD" clId="Web-{8F875236-3B4B-425A-BBE3-38F9F21C3ECA}" dt="2021-04-26T17:52:17.765" v="87" actId="1076"/>
        <pc:sldMkLst>
          <pc:docMk/>
          <pc:sldMk cId="1691253443" sldId="287"/>
        </pc:sldMkLst>
        <pc:spChg chg="add mod">
          <ac:chgData name="ARIANA KATHRIN ORTEGA SANTACRUZ" userId="S::aortega@liceodelvalle.net::2fe6b15b-992d-4b06-9870-fbb8d5704715" providerId="AD" clId="Web-{8F875236-3B4B-425A-BBE3-38F9F21C3ECA}" dt="2021-04-26T17:52:07.092" v="81" actId="1076"/>
          <ac:spMkLst>
            <pc:docMk/>
            <pc:sldMk cId="1691253443" sldId="287"/>
            <ac:spMk id="6" creationId="{AA30E0B1-D068-47D9-98F1-E44410EA8A1A}"/>
          </ac:spMkLst>
        </pc:spChg>
        <pc:spChg chg="add del mod">
          <ac:chgData name="ARIANA KATHRIN ORTEGA SANTACRUZ" userId="S::aortega@liceodelvalle.net::2fe6b15b-992d-4b06-9870-fbb8d5704715" providerId="AD" clId="Web-{8F875236-3B4B-425A-BBE3-38F9F21C3ECA}" dt="2021-04-26T17:49:05.416" v="8"/>
          <ac:spMkLst>
            <pc:docMk/>
            <pc:sldMk cId="1691253443" sldId="287"/>
            <ac:spMk id="7" creationId="{B0C5C48E-BFF7-4EA0-88B9-3E1077E9E47C}"/>
          </ac:spMkLst>
        </pc:spChg>
        <pc:spChg chg="add del">
          <ac:chgData name="ARIANA KATHRIN ORTEGA SANTACRUZ" userId="S::aortega@liceodelvalle.net::2fe6b15b-992d-4b06-9870-fbb8d5704715" providerId="AD" clId="Web-{8F875236-3B4B-425A-BBE3-38F9F21C3ECA}" dt="2021-04-26T17:49:00.869" v="6"/>
          <ac:spMkLst>
            <pc:docMk/>
            <pc:sldMk cId="1691253443" sldId="287"/>
            <ac:spMk id="8" creationId="{AF9D3406-C540-4266-B521-40B1F2BBB3A3}"/>
          </ac:spMkLst>
        </pc:spChg>
        <pc:spChg chg="add mod">
          <ac:chgData name="ARIANA KATHRIN ORTEGA SANTACRUZ" userId="S::aortega@liceodelvalle.net::2fe6b15b-992d-4b06-9870-fbb8d5704715" providerId="AD" clId="Web-{8F875236-3B4B-425A-BBE3-38F9F21C3ECA}" dt="2021-04-26T17:51:30.154" v="72" actId="20577"/>
          <ac:spMkLst>
            <pc:docMk/>
            <pc:sldMk cId="1691253443" sldId="287"/>
            <ac:spMk id="11" creationId="{762F2466-4D34-49A4-9E6E-64BEDA2DD4F3}"/>
          </ac:spMkLst>
        </pc:spChg>
        <pc:picChg chg="add mod">
          <ac:chgData name="ARIANA KATHRIN ORTEGA SANTACRUZ" userId="S::aortega@liceodelvalle.net::2fe6b15b-992d-4b06-9870-fbb8d5704715" providerId="AD" clId="Web-{8F875236-3B4B-425A-BBE3-38F9F21C3ECA}" dt="2021-04-26T17:50:00.324" v="30" actId="1076"/>
          <ac:picMkLst>
            <pc:docMk/>
            <pc:sldMk cId="1691253443" sldId="287"/>
            <ac:picMk id="5" creationId="{89B1A40D-0033-408E-A355-98DEA8FC4C5C}"/>
          </ac:picMkLst>
        </pc:picChg>
        <pc:picChg chg="add del">
          <ac:chgData name="ARIANA KATHRIN ORTEGA SANTACRUZ" userId="S::aortega@liceodelvalle.net::2fe6b15b-992d-4b06-9870-fbb8d5704715" providerId="AD" clId="Web-{8F875236-3B4B-425A-BBE3-38F9F21C3ECA}" dt="2021-04-26T17:49:11.963" v="11"/>
          <ac:picMkLst>
            <pc:docMk/>
            <pc:sldMk cId="1691253443" sldId="287"/>
            <ac:picMk id="10" creationId="{FE652593-9A95-4693-AB03-00A6B9B27A5C}"/>
          </ac:picMkLst>
        </pc:picChg>
        <pc:picChg chg="add mod">
          <ac:chgData name="ARIANA KATHRIN ORTEGA SANTACRUZ" userId="S::aortega@liceodelvalle.net::2fe6b15b-992d-4b06-9870-fbb8d5704715" providerId="AD" clId="Web-{8F875236-3B4B-425A-BBE3-38F9F21C3ECA}" dt="2021-04-26T17:52:17.765" v="87" actId="1076"/>
          <ac:picMkLst>
            <pc:docMk/>
            <pc:sldMk cId="1691253443" sldId="287"/>
            <ac:picMk id="12" creationId="{39358A53-A411-4F00-BDC1-087AA8562ABC}"/>
          </ac:picMkLst>
        </pc:picChg>
      </pc:sldChg>
    </pc:docChg>
  </pc:docChgLst>
  <pc:docChgLst>
    <pc:chgData name="MARIA GRACIA MOLESTINA GUARDERAS" userId="S::mmolestina@liceodelvalle.net::22f78526-1180-436d-8396-3b492277c5b7" providerId="AD" clId="Web-{95218ED6-D87A-4691-9AD9-35C6C3F268CD}"/>
    <pc:docChg chg="addSld delSld modSld sldOrd">
      <pc:chgData name="MARIA GRACIA MOLESTINA GUARDERAS" userId="S::mmolestina@liceodelvalle.net::22f78526-1180-436d-8396-3b492277c5b7" providerId="AD" clId="Web-{95218ED6-D87A-4691-9AD9-35C6C3F268CD}" dt="2021-04-16T14:13:46.615" v="47" actId="20577"/>
      <pc:docMkLst>
        <pc:docMk/>
      </pc:docMkLst>
      <pc:sldChg chg="delSp modSp ord">
        <pc:chgData name="MARIA GRACIA MOLESTINA GUARDERAS" userId="S::mmolestina@liceodelvalle.net::22f78526-1180-436d-8396-3b492277c5b7" providerId="AD" clId="Web-{95218ED6-D87A-4691-9AD9-35C6C3F268CD}" dt="2021-04-16T14:13:14.052" v="30"/>
        <pc:sldMkLst>
          <pc:docMk/>
          <pc:sldMk cId="0" sldId="266"/>
        </pc:sldMkLst>
        <pc:spChg chg="del">
          <ac:chgData name="MARIA GRACIA MOLESTINA GUARDERAS" userId="S::mmolestina@liceodelvalle.net::22f78526-1180-436d-8396-3b492277c5b7" providerId="AD" clId="Web-{95218ED6-D87A-4691-9AD9-35C6C3F268CD}" dt="2021-04-16T14:13:14.052" v="30"/>
          <ac:spMkLst>
            <pc:docMk/>
            <pc:sldMk cId="0" sldId="266"/>
            <ac:spMk id="228" creationId="{00000000-0000-0000-0000-000000000000}"/>
          </ac:spMkLst>
        </pc:spChg>
        <pc:spChg chg="mod">
          <ac:chgData name="MARIA GRACIA MOLESTINA GUARDERAS" userId="S::mmolestina@liceodelvalle.net::22f78526-1180-436d-8396-3b492277c5b7" providerId="AD" clId="Web-{95218ED6-D87A-4691-9AD9-35C6C3F268CD}" dt="2021-04-16T14:13:11.755" v="29" actId="1076"/>
          <ac:spMkLst>
            <pc:docMk/>
            <pc:sldMk cId="0" sldId="266"/>
            <ac:spMk id="230" creationId="{00000000-0000-0000-0000-000000000000}"/>
          </ac:spMkLst>
        </pc:spChg>
        <pc:spChg chg="del">
          <ac:chgData name="MARIA GRACIA MOLESTINA GUARDERAS" userId="S::mmolestina@liceodelvalle.net::22f78526-1180-436d-8396-3b492277c5b7" providerId="AD" clId="Web-{95218ED6-D87A-4691-9AD9-35C6C3F268CD}" dt="2021-04-16T14:13:01.552" v="28"/>
          <ac:spMkLst>
            <pc:docMk/>
            <pc:sldMk cId="0" sldId="266"/>
            <ac:spMk id="231" creationId="{00000000-0000-0000-0000-000000000000}"/>
          </ac:spMkLst>
        </pc:spChg>
        <pc:spChg chg="mod">
          <ac:chgData name="MARIA GRACIA MOLESTINA GUARDERAS" userId="S::mmolestina@liceodelvalle.net::22f78526-1180-436d-8396-3b492277c5b7" providerId="AD" clId="Web-{95218ED6-D87A-4691-9AD9-35C6C3F268CD}" dt="2021-04-16T14:12:53.520" v="24" actId="20577"/>
          <ac:spMkLst>
            <pc:docMk/>
            <pc:sldMk cId="0" sldId="266"/>
            <ac:spMk id="232" creationId="{00000000-0000-0000-0000-000000000000}"/>
          </ac:spMkLst>
        </pc:spChg>
      </pc:sldChg>
      <pc:sldChg chg="delSp modSp add replId">
        <pc:chgData name="MARIA GRACIA MOLESTINA GUARDERAS" userId="S::mmolestina@liceodelvalle.net::22f78526-1180-436d-8396-3b492277c5b7" providerId="AD" clId="Web-{95218ED6-D87A-4691-9AD9-35C6C3F268CD}" dt="2021-04-16T14:13:46.615" v="47" actId="20577"/>
        <pc:sldMkLst>
          <pc:docMk/>
          <pc:sldMk cId="171549411" sldId="270"/>
        </pc:sldMkLst>
        <pc:spChg chg="del">
          <ac:chgData name="MARIA GRACIA MOLESTINA GUARDERAS" userId="S::mmolestina@liceodelvalle.net::22f78526-1180-436d-8396-3b492277c5b7" providerId="AD" clId="Web-{95218ED6-D87A-4691-9AD9-35C6C3F268CD}" dt="2021-04-16T14:13:18.115" v="31"/>
          <ac:spMkLst>
            <pc:docMk/>
            <pc:sldMk cId="171549411" sldId="270"/>
            <ac:spMk id="228" creationId="{00000000-0000-0000-0000-000000000000}"/>
          </ac:spMkLst>
        </pc:spChg>
        <pc:spChg chg="mod">
          <ac:chgData name="MARIA GRACIA MOLESTINA GUARDERAS" userId="S::mmolestina@liceodelvalle.net::22f78526-1180-436d-8396-3b492277c5b7" providerId="AD" clId="Web-{95218ED6-D87A-4691-9AD9-35C6C3F268CD}" dt="2021-04-16T14:13:46.615" v="47" actId="20577"/>
          <ac:spMkLst>
            <pc:docMk/>
            <pc:sldMk cId="171549411" sldId="270"/>
            <ac:spMk id="232" creationId="{00000000-0000-0000-0000-000000000000}"/>
          </ac:spMkLst>
        </pc:spChg>
      </pc:sldChg>
      <pc:sldChg chg="new del">
        <pc:chgData name="MARIA GRACIA MOLESTINA GUARDERAS" userId="S::mmolestina@liceodelvalle.net::22f78526-1180-436d-8396-3b492277c5b7" providerId="AD" clId="Web-{95218ED6-D87A-4691-9AD9-35C6C3F268CD}" dt="2021-04-16T14:11:40.175" v="2"/>
        <pc:sldMkLst>
          <pc:docMk/>
          <pc:sldMk cId="3044948391" sldId="270"/>
        </pc:sldMkLst>
      </pc:sldChg>
      <pc:sldChg chg="add replId">
        <pc:chgData name="MARIA GRACIA MOLESTINA GUARDERAS" userId="S::mmolestina@liceodelvalle.net::22f78526-1180-436d-8396-3b492277c5b7" providerId="AD" clId="Web-{95218ED6-D87A-4691-9AD9-35C6C3F268CD}" dt="2021-04-16T14:11:55.987" v="4"/>
        <pc:sldMkLst>
          <pc:docMk/>
          <pc:sldMk cId="456696463" sldId="271"/>
        </pc:sldMkLst>
      </pc:sldChg>
      <pc:sldChg chg="add del replId">
        <pc:chgData name="MARIA GRACIA MOLESTINA GUARDERAS" userId="S::mmolestina@liceodelvalle.net::22f78526-1180-436d-8396-3b492277c5b7" providerId="AD" clId="Web-{95218ED6-D87A-4691-9AD9-35C6C3F268CD}" dt="2021-04-16T14:12:03.535" v="6"/>
        <pc:sldMkLst>
          <pc:docMk/>
          <pc:sldMk cId="3445897900" sldId="272"/>
        </pc:sldMkLst>
      </pc:sldChg>
    </pc:docChg>
  </pc:docChgLst>
  <pc:docChgLst>
    <pc:chgData name="ARIANA KATHRIN ORTEGA SANTACRUZ" userId="S::aortega@liceodelvalle.net::2fe6b15b-992d-4b06-9870-fbb8d5704715" providerId="AD" clId="Web-{6EC0C3E9-2CFB-44F5-933C-A050E23C146B}"/>
    <pc:docChg chg="addSld delSld modSld">
      <pc:chgData name="ARIANA KATHRIN ORTEGA SANTACRUZ" userId="S::aortega@liceodelvalle.net::2fe6b15b-992d-4b06-9870-fbb8d5704715" providerId="AD" clId="Web-{6EC0C3E9-2CFB-44F5-933C-A050E23C146B}" dt="2021-04-26T21:28:11.218" v="117" actId="1076"/>
      <pc:docMkLst>
        <pc:docMk/>
      </pc:docMkLst>
      <pc:sldChg chg="modSp">
        <pc:chgData name="ARIANA KATHRIN ORTEGA SANTACRUZ" userId="S::aortega@liceodelvalle.net::2fe6b15b-992d-4b06-9870-fbb8d5704715" providerId="AD" clId="Web-{6EC0C3E9-2CFB-44F5-933C-A050E23C146B}" dt="2021-04-26T21:27:33.903" v="116" actId="1076"/>
        <pc:sldMkLst>
          <pc:docMk/>
          <pc:sldMk cId="1691253443" sldId="287"/>
        </pc:sldMkLst>
        <pc:picChg chg="mod">
          <ac:chgData name="ARIANA KATHRIN ORTEGA SANTACRUZ" userId="S::aortega@liceodelvalle.net::2fe6b15b-992d-4b06-9870-fbb8d5704715" providerId="AD" clId="Web-{6EC0C3E9-2CFB-44F5-933C-A050E23C146B}" dt="2021-04-26T21:27:33.903" v="116" actId="1076"/>
          <ac:picMkLst>
            <pc:docMk/>
            <pc:sldMk cId="1691253443" sldId="287"/>
            <ac:picMk id="4" creationId="{F8F1C2ED-1CDC-46C8-B8B0-123505ED0F0E}"/>
          </ac:picMkLst>
        </pc:picChg>
      </pc:sldChg>
      <pc:sldChg chg="add del replId">
        <pc:chgData name="ARIANA KATHRIN ORTEGA SANTACRUZ" userId="S::aortega@liceodelvalle.net::2fe6b15b-992d-4b06-9870-fbb8d5704715" providerId="AD" clId="Web-{6EC0C3E9-2CFB-44F5-933C-A050E23C146B}" dt="2021-04-26T21:11:43.394" v="8"/>
        <pc:sldMkLst>
          <pc:docMk/>
          <pc:sldMk cId="311921475" sldId="288"/>
        </pc:sldMkLst>
      </pc:sldChg>
      <pc:sldChg chg="add del replId">
        <pc:chgData name="ARIANA KATHRIN ORTEGA SANTACRUZ" userId="S::aortega@liceodelvalle.net::2fe6b15b-992d-4b06-9870-fbb8d5704715" providerId="AD" clId="Web-{6EC0C3E9-2CFB-44F5-933C-A050E23C146B}" dt="2021-04-26T21:11:37.049" v="7"/>
        <pc:sldMkLst>
          <pc:docMk/>
          <pc:sldMk cId="1615129164" sldId="289"/>
        </pc:sldMkLst>
      </pc:sldChg>
      <pc:sldChg chg="modSp add mod replId setBg">
        <pc:chgData name="ARIANA KATHRIN ORTEGA SANTACRUZ" userId="S::aortega@liceodelvalle.net::2fe6b15b-992d-4b06-9870-fbb8d5704715" providerId="AD" clId="Web-{6EC0C3E9-2CFB-44F5-933C-A050E23C146B}" dt="2021-04-26T21:17:24.492" v="78"/>
        <pc:sldMkLst>
          <pc:docMk/>
          <pc:sldMk cId="445773249" sldId="290"/>
        </pc:sldMkLst>
        <pc:spChg chg="mod">
          <ac:chgData name="ARIANA KATHRIN ORTEGA SANTACRUZ" userId="S::aortega@liceodelvalle.net::2fe6b15b-992d-4b06-9870-fbb8d5704715" providerId="AD" clId="Web-{6EC0C3E9-2CFB-44F5-933C-A050E23C146B}" dt="2021-04-26T21:11:36.424" v="6" actId="20577"/>
          <ac:spMkLst>
            <pc:docMk/>
            <pc:sldMk cId="445773249" sldId="290"/>
            <ac:spMk id="2" creationId="{B27E0FEB-5193-4AD6-9670-5FFD6A7B0A83}"/>
          </ac:spMkLst>
        </pc:spChg>
      </pc:sldChg>
      <pc:sldChg chg="modSp add replId">
        <pc:chgData name="ARIANA KATHRIN ORTEGA SANTACRUZ" userId="S::aortega@liceodelvalle.net::2fe6b15b-992d-4b06-9870-fbb8d5704715" providerId="AD" clId="Web-{6EC0C3E9-2CFB-44F5-933C-A050E23C146B}" dt="2021-04-26T21:12:30.693" v="43" actId="20577"/>
        <pc:sldMkLst>
          <pc:docMk/>
          <pc:sldMk cId="1267976806" sldId="291"/>
        </pc:sldMkLst>
        <pc:spChg chg="mod">
          <ac:chgData name="ARIANA KATHRIN ORTEGA SANTACRUZ" userId="S::aortega@liceodelvalle.net::2fe6b15b-992d-4b06-9870-fbb8d5704715" providerId="AD" clId="Web-{6EC0C3E9-2CFB-44F5-933C-A050E23C146B}" dt="2021-04-26T21:12:30.693" v="43" actId="20577"/>
          <ac:spMkLst>
            <pc:docMk/>
            <pc:sldMk cId="1267976806" sldId="291"/>
            <ac:spMk id="5" creationId="{E16430AF-2714-44E4-ACFB-7B9601D9A24E}"/>
          </ac:spMkLst>
        </pc:spChg>
      </pc:sldChg>
      <pc:sldChg chg="addSp delSp modSp add mod replId setBg">
        <pc:chgData name="ARIANA KATHRIN ORTEGA SANTACRUZ" userId="S::aortega@liceodelvalle.net::2fe6b15b-992d-4b06-9870-fbb8d5704715" providerId="AD" clId="Web-{6EC0C3E9-2CFB-44F5-933C-A050E23C146B}" dt="2021-04-26T21:17:51.494" v="80"/>
        <pc:sldMkLst>
          <pc:docMk/>
          <pc:sldMk cId="1591044339" sldId="292"/>
        </pc:sldMkLst>
        <pc:spChg chg="mod">
          <ac:chgData name="ARIANA KATHRIN ORTEGA SANTACRUZ" userId="S::aortega@liceodelvalle.net::2fe6b15b-992d-4b06-9870-fbb8d5704715" providerId="AD" clId="Web-{6EC0C3E9-2CFB-44F5-933C-A050E23C146B}" dt="2021-04-26T21:13:04.773" v="66" actId="20577"/>
          <ac:spMkLst>
            <pc:docMk/>
            <pc:sldMk cId="1591044339" sldId="292"/>
            <ac:spMk id="5" creationId="{E16430AF-2714-44E4-ACFB-7B9601D9A24E}"/>
          </ac:spMkLst>
        </pc:spChg>
        <pc:picChg chg="add mod">
          <ac:chgData name="ARIANA KATHRIN ORTEGA SANTACRUZ" userId="S::aortega@liceodelvalle.net::2fe6b15b-992d-4b06-9870-fbb8d5704715" providerId="AD" clId="Web-{6EC0C3E9-2CFB-44F5-933C-A050E23C146B}" dt="2021-04-26T21:17:04.600" v="77" actId="1076"/>
          <ac:picMkLst>
            <pc:docMk/>
            <pc:sldMk cId="1591044339" sldId="292"/>
            <ac:picMk id="3" creationId="{0DAD570C-14A5-4991-A78B-615CF58AFEC9}"/>
          </ac:picMkLst>
        </pc:picChg>
        <pc:picChg chg="del">
          <ac:chgData name="ARIANA KATHRIN ORTEGA SANTACRUZ" userId="S::aortega@liceodelvalle.net::2fe6b15b-992d-4b06-9870-fbb8d5704715" providerId="AD" clId="Web-{6EC0C3E9-2CFB-44F5-933C-A050E23C146B}" dt="2021-04-26T21:13:54.402" v="68"/>
          <ac:picMkLst>
            <pc:docMk/>
            <pc:sldMk cId="1591044339" sldId="292"/>
            <ac:picMk id="6" creationId="{D3541862-C9A1-4137-B004-4EB3D4D9DCCF}"/>
          </ac:picMkLst>
        </pc:picChg>
      </pc:sldChg>
      <pc:sldChg chg="addSp delSp modSp add mod replId setBg">
        <pc:chgData name="ARIANA KATHRIN ORTEGA SANTACRUZ" userId="S::aortega@liceodelvalle.net::2fe6b15b-992d-4b06-9870-fbb8d5704715" providerId="AD" clId="Web-{6EC0C3E9-2CFB-44F5-933C-A050E23C146B}" dt="2021-04-26T21:28:11.218" v="117" actId="1076"/>
        <pc:sldMkLst>
          <pc:docMk/>
          <pc:sldMk cId="989406637" sldId="293"/>
        </pc:sldMkLst>
        <pc:spChg chg="mod">
          <ac:chgData name="ARIANA KATHRIN ORTEGA SANTACRUZ" userId="S::aortega@liceodelvalle.net::2fe6b15b-992d-4b06-9870-fbb8d5704715" providerId="AD" clId="Web-{6EC0C3E9-2CFB-44F5-933C-A050E23C146B}" dt="2021-04-26T21:23:42.217" v="102" actId="14100"/>
          <ac:spMkLst>
            <pc:docMk/>
            <pc:sldMk cId="989406637" sldId="293"/>
            <ac:spMk id="2" creationId="{B27E0FEB-5193-4AD6-9670-5FFD6A7B0A83}"/>
          </ac:spMkLst>
        </pc:spChg>
        <pc:spChg chg="mod">
          <ac:chgData name="ARIANA KATHRIN ORTEGA SANTACRUZ" userId="S::aortega@liceodelvalle.net::2fe6b15b-992d-4b06-9870-fbb8d5704715" providerId="AD" clId="Web-{6EC0C3E9-2CFB-44F5-933C-A050E23C146B}" dt="2021-04-26T21:23:56.093" v="103" actId="1076"/>
          <ac:spMkLst>
            <pc:docMk/>
            <pc:sldMk cId="989406637" sldId="293"/>
            <ac:spMk id="5" creationId="{E16430AF-2714-44E4-ACFB-7B9601D9A24E}"/>
          </ac:spMkLst>
        </pc:spChg>
        <pc:spChg chg="add mod">
          <ac:chgData name="ARIANA KATHRIN ORTEGA SANTACRUZ" userId="S::aortega@liceodelvalle.net::2fe6b15b-992d-4b06-9870-fbb8d5704715" providerId="AD" clId="Web-{6EC0C3E9-2CFB-44F5-933C-A050E23C146B}" dt="2021-04-26T21:24:40.862" v="113" actId="1076"/>
          <ac:spMkLst>
            <pc:docMk/>
            <pc:sldMk cId="989406637" sldId="293"/>
            <ac:spMk id="6" creationId="{71CBC6DE-8ECC-477E-B957-A66D0D57A531}"/>
          </ac:spMkLst>
        </pc:spChg>
        <pc:picChg chg="del">
          <ac:chgData name="ARIANA KATHRIN ORTEGA SANTACRUZ" userId="S::aortega@liceodelvalle.net::2fe6b15b-992d-4b06-9870-fbb8d5704715" providerId="AD" clId="Web-{6EC0C3E9-2CFB-44F5-933C-A050E23C146B}" dt="2021-04-26T21:23:07.559" v="93"/>
          <ac:picMkLst>
            <pc:docMk/>
            <pc:sldMk cId="989406637" sldId="293"/>
            <ac:picMk id="3" creationId="{0DAD570C-14A5-4991-A78B-615CF58AFEC9}"/>
          </ac:picMkLst>
        </pc:picChg>
        <pc:picChg chg="add mod">
          <ac:chgData name="ARIANA KATHRIN ORTEGA SANTACRUZ" userId="S::aortega@liceodelvalle.net::2fe6b15b-992d-4b06-9870-fbb8d5704715" providerId="AD" clId="Web-{6EC0C3E9-2CFB-44F5-933C-A050E23C146B}" dt="2021-04-26T21:28:11.218" v="117" actId="1076"/>
          <ac:picMkLst>
            <pc:docMk/>
            <pc:sldMk cId="989406637" sldId="293"/>
            <ac:picMk id="4" creationId="{22386919-8FEC-4B00-938C-C3FA4096F6D5}"/>
          </ac:picMkLst>
        </pc:picChg>
      </pc:sldChg>
    </pc:docChg>
  </pc:docChgLst>
  <pc:docChgLst>
    <pc:chgData name="ARIANA KATHRIN ORTEGA SANTACRUZ" userId="S::aortega@liceodelvalle.net::2fe6b15b-992d-4b06-9870-fbb8d5704715" providerId="AD" clId="Web-{47FE9905-8818-44E3-A36B-ED20CD4EF230}"/>
    <pc:docChg chg="addSld modSld">
      <pc:chgData name="ARIANA KATHRIN ORTEGA SANTACRUZ" userId="S::aortega@liceodelvalle.net::2fe6b15b-992d-4b06-9870-fbb8d5704715" providerId="AD" clId="Web-{47FE9905-8818-44E3-A36B-ED20CD4EF230}" dt="2021-04-22T19:50:00.851" v="10"/>
      <pc:docMkLst>
        <pc:docMk/>
      </pc:docMkLst>
      <pc:sldChg chg="mod setBg">
        <pc:chgData name="ARIANA KATHRIN ORTEGA SANTACRUZ" userId="S::aortega@liceodelvalle.net::2fe6b15b-992d-4b06-9870-fbb8d5704715" providerId="AD" clId="Web-{47FE9905-8818-44E3-A36B-ED20CD4EF230}" dt="2021-04-22T19:48:51.334" v="0"/>
        <pc:sldMkLst>
          <pc:docMk/>
          <pc:sldMk cId="555467499" sldId="274"/>
        </pc:sldMkLst>
      </pc:sldChg>
      <pc:sldChg chg="delSp modSp add mod replId setBg">
        <pc:chgData name="ARIANA KATHRIN ORTEGA SANTACRUZ" userId="S::aortega@liceodelvalle.net::2fe6b15b-992d-4b06-9870-fbb8d5704715" providerId="AD" clId="Web-{47FE9905-8818-44E3-A36B-ED20CD4EF230}" dt="2021-04-22T19:49:42.616" v="9"/>
        <pc:sldMkLst>
          <pc:docMk/>
          <pc:sldMk cId="2426404725" sldId="275"/>
        </pc:sldMkLst>
        <pc:spChg chg="mod">
          <ac:chgData name="ARIANA KATHRIN ORTEGA SANTACRUZ" userId="S::aortega@liceodelvalle.net::2fe6b15b-992d-4b06-9870-fbb8d5704715" providerId="AD" clId="Web-{47FE9905-8818-44E3-A36B-ED20CD4EF230}" dt="2021-04-22T19:49:11.022" v="7" actId="20577"/>
          <ac:spMkLst>
            <pc:docMk/>
            <pc:sldMk cId="2426404725" sldId="275"/>
            <ac:spMk id="5" creationId="{940F9BB6-3F14-4A87-AA69-54783D707E80}"/>
          </ac:spMkLst>
        </pc:spChg>
        <pc:picChg chg="del">
          <ac:chgData name="ARIANA KATHRIN ORTEGA SANTACRUZ" userId="S::aortega@liceodelvalle.net::2fe6b15b-992d-4b06-9870-fbb8d5704715" providerId="AD" clId="Web-{47FE9905-8818-44E3-A36B-ED20CD4EF230}" dt="2021-04-22T19:49:13.553" v="8"/>
          <ac:picMkLst>
            <pc:docMk/>
            <pc:sldMk cId="2426404725" sldId="275"/>
            <ac:picMk id="3" creationId="{E307906D-5982-4C86-AF4A-DB3117DBE8FA}"/>
          </ac:picMkLst>
        </pc:picChg>
      </pc:sldChg>
      <pc:sldChg chg="new">
        <pc:chgData name="ARIANA KATHRIN ORTEGA SANTACRUZ" userId="S::aortega@liceodelvalle.net::2fe6b15b-992d-4b06-9870-fbb8d5704715" providerId="AD" clId="Web-{47FE9905-8818-44E3-A36B-ED20CD4EF230}" dt="2021-04-22T19:50:00.851" v="10"/>
        <pc:sldMkLst>
          <pc:docMk/>
          <pc:sldMk cId="1649060725" sldId="276"/>
        </pc:sldMkLst>
      </pc:sldChg>
    </pc:docChg>
  </pc:docChgLst>
  <pc:docChgLst>
    <pc:chgData clId="Web-{A32F070B-CAB1-4AC2-A5B4-7849FD26B465}"/>
    <pc:docChg chg="modSld">
      <pc:chgData name="" userId="" providerId="" clId="Web-{A32F070B-CAB1-4AC2-A5B4-7849FD26B465}" dt="2021-05-05T14:33:14.753" v="2" actId="1076"/>
      <pc:docMkLst>
        <pc:docMk/>
      </pc:docMkLst>
      <pc:sldChg chg="modSp">
        <pc:chgData name="" userId="" providerId="" clId="Web-{A32F070B-CAB1-4AC2-A5B4-7849FD26B465}" dt="2021-05-05T14:33:14.753" v="2" actId="1076"/>
        <pc:sldMkLst>
          <pc:docMk/>
          <pc:sldMk cId="911666219" sldId="312"/>
        </pc:sldMkLst>
        <pc:picChg chg="mod">
          <ac:chgData name="" userId="" providerId="" clId="Web-{A32F070B-CAB1-4AC2-A5B4-7849FD26B465}" dt="2021-05-05T14:33:14.753" v="2" actId="1076"/>
          <ac:picMkLst>
            <pc:docMk/>
            <pc:sldMk cId="911666219" sldId="312"/>
            <ac:picMk id="7" creationId="{B2525F90-5CEB-403C-9D79-3FD9EC7CA103}"/>
          </ac:picMkLst>
        </pc:picChg>
      </pc:sldChg>
    </pc:docChg>
  </pc:docChgLst>
  <pc:docChgLst>
    <pc:chgData name="ARIANA KATHRIN ORTEGA SANTACRUZ" userId="S::aortega@liceodelvalle.net::2fe6b15b-992d-4b06-9870-fbb8d5704715" providerId="AD" clId="Web-{23073506-C3D2-4257-9B68-AA852811CEBD}"/>
    <pc:docChg chg="modSld">
      <pc:chgData name="ARIANA KATHRIN ORTEGA SANTACRUZ" userId="S::aortega@liceodelvalle.net::2fe6b15b-992d-4b06-9870-fbb8d5704715" providerId="AD" clId="Web-{23073506-C3D2-4257-9B68-AA852811CEBD}" dt="2021-04-25T01:46:46.388" v="1149" actId="20577"/>
      <pc:docMkLst>
        <pc:docMk/>
      </pc:docMkLst>
      <pc:sldChg chg="modSp">
        <pc:chgData name="ARIANA KATHRIN ORTEGA SANTACRUZ" userId="S::aortega@liceodelvalle.net::2fe6b15b-992d-4b06-9870-fbb8d5704715" providerId="AD" clId="Web-{23073506-C3D2-4257-9B68-AA852811CEBD}" dt="2021-04-24T23:59:07.696" v="279" actId="20577"/>
        <pc:sldMkLst>
          <pc:docMk/>
          <pc:sldMk cId="3953489214" sldId="273"/>
        </pc:sldMkLst>
        <pc:spChg chg="mod">
          <ac:chgData name="ARIANA KATHRIN ORTEGA SANTACRUZ" userId="S::aortega@liceodelvalle.net::2fe6b15b-992d-4b06-9870-fbb8d5704715" providerId="AD" clId="Web-{23073506-C3D2-4257-9B68-AA852811CEBD}" dt="2021-04-24T23:59:07.696" v="279" actId="20577"/>
          <ac:spMkLst>
            <pc:docMk/>
            <pc:sldMk cId="3953489214" sldId="273"/>
            <ac:spMk id="5" creationId="{940F9BB6-3F14-4A87-AA69-54783D707E80}"/>
          </ac:spMkLst>
        </pc:spChg>
      </pc:sldChg>
      <pc:sldChg chg="modSp">
        <pc:chgData name="ARIANA KATHRIN ORTEGA SANTACRUZ" userId="S::aortega@liceodelvalle.net::2fe6b15b-992d-4b06-9870-fbb8d5704715" providerId="AD" clId="Web-{23073506-C3D2-4257-9B68-AA852811CEBD}" dt="2021-04-24T23:58:58.961" v="276" actId="20577"/>
        <pc:sldMkLst>
          <pc:docMk/>
          <pc:sldMk cId="555467499" sldId="274"/>
        </pc:sldMkLst>
        <pc:spChg chg="mod">
          <ac:chgData name="ARIANA KATHRIN ORTEGA SANTACRUZ" userId="S::aortega@liceodelvalle.net::2fe6b15b-992d-4b06-9870-fbb8d5704715" providerId="AD" clId="Web-{23073506-C3D2-4257-9B68-AA852811CEBD}" dt="2021-04-24T23:58:58.961" v="276" actId="20577"/>
          <ac:spMkLst>
            <pc:docMk/>
            <pc:sldMk cId="555467499" sldId="274"/>
            <ac:spMk id="5" creationId="{940F9BB6-3F14-4A87-AA69-54783D707E80}"/>
          </ac:spMkLst>
        </pc:spChg>
      </pc:sldChg>
      <pc:sldChg chg="modSp">
        <pc:chgData name="ARIANA KATHRIN ORTEGA SANTACRUZ" userId="S::aortega@liceodelvalle.net::2fe6b15b-992d-4b06-9870-fbb8d5704715" providerId="AD" clId="Web-{23073506-C3D2-4257-9B68-AA852811CEBD}" dt="2021-04-24T23:58:37.679" v="265" actId="20577"/>
        <pc:sldMkLst>
          <pc:docMk/>
          <pc:sldMk cId="2426404725" sldId="275"/>
        </pc:sldMkLst>
        <pc:spChg chg="mod">
          <ac:chgData name="ARIANA KATHRIN ORTEGA SANTACRUZ" userId="S::aortega@liceodelvalle.net::2fe6b15b-992d-4b06-9870-fbb8d5704715" providerId="AD" clId="Web-{23073506-C3D2-4257-9B68-AA852811CEBD}" dt="2021-04-24T23:58:37.679" v="265" actId="20577"/>
          <ac:spMkLst>
            <pc:docMk/>
            <pc:sldMk cId="2426404725" sldId="275"/>
            <ac:spMk id="5" creationId="{940F9BB6-3F14-4A87-AA69-54783D707E80}"/>
          </ac:spMkLst>
        </pc:spChg>
      </pc:sldChg>
      <pc:sldChg chg="modSp">
        <pc:chgData name="ARIANA KATHRIN ORTEGA SANTACRUZ" userId="S::aortega@liceodelvalle.net::2fe6b15b-992d-4b06-9870-fbb8d5704715" providerId="AD" clId="Web-{23073506-C3D2-4257-9B68-AA852811CEBD}" dt="2021-04-24T23:59:40.307" v="287" actId="1076"/>
        <pc:sldMkLst>
          <pc:docMk/>
          <pc:sldMk cId="1605121836" sldId="284"/>
        </pc:sldMkLst>
        <pc:spChg chg="mod">
          <ac:chgData name="ARIANA KATHRIN ORTEGA SANTACRUZ" userId="S::aortega@liceodelvalle.net::2fe6b15b-992d-4b06-9870-fbb8d5704715" providerId="AD" clId="Web-{23073506-C3D2-4257-9B68-AA852811CEBD}" dt="2021-04-24T23:59:40.307" v="287" actId="1076"/>
          <ac:spMkLst>
            <pc:docMk/>
            <pc:sldMk cId="1605121836" sldId="284"/>
            <ac:spMk id="5" creationId="{4BFF4EAC-5D44-45CE-BEA6-D47BD33D073E}"/>
          </ac:spMkLst>
        </pc:spChg>
      </pc:sldChg>
      <pc:sldChg chg="modSp">
        <pc:chgData name="ARIANA KATHRIN ORTEGA SANTACRUZ" userId="S::aortega@liceodelvalle.net::2fe6b15b-992d-4b06-9870-fbb8d5704715" providerId="AD" clId="Web-{23073506-C3D2-4257-9B68-AA852811CEBD}" dt="2021-04-24T23:59:52.136" v="291" actId="20577"/>
        <pc:sldMkLst>
          <pc:docMk/>
          <pc:sldMk cId="2749244077" sldId="285"/>
        </pc:sldMkLst>
        <pc:spChg chg="mod">
          <ac:chgData name="ARIANA KATHRIN ORTEGA SANTACRUZ" userId="S::aortega@liceodelvalle.net::2fe6b15b-992d-4b06-9870-fbb8d5704715" providerId="AD" clId="Web-{23073506-C3D2-4257-9B68-AA852811CEBD}" dt="2021-04-24T23:59:52.136" v="291" actId="20577"/>
          <ac:spMkLst>
            <pc:docMk/>
            <pc:sldMk cId="2749244077" sldId="285"/>
            <ac:spMk id="4" creationId="{FB62A80C-C383-47AA-9D60-CC51A4F8A9F3}"/>
          </ac:spMkLst>
        </pc:spChg>
      </pc:sldChg>
      <pc:sldChg chg="addSp delSp modSp">
        <pc:chgData name="ARIANA KATHRIN ORTEGA SANTACRUZ" userId="S::aortega@liceodelvalle.net::2fe6b15b-992d-4b06-9870-fbb8d5704715" providerId="AD" clId="Web-{23073506-C3D2-4257-9B68-AA852811CEBD}" dt="2021-04-25T01:46:46.388" v="1149" actId="20577"/>
        <pc:sldMkLst>
          <pc:docMk/>
          <pc:sldMk cId="423923767" sldId="286"/>
        </pc:sldMkLst>
        <pc:spChg chg="mod">
          <ac:chgData name="ARIANA KATHRIN ORTEGA SANTACRUZ" userId="S::aortega@liceodelvalle.net::2fe6b15b-992d-4b06-9870-fbb8d5704715" providerId="AD" clId="Web-{23073506-C3D2-4257-9B68-AA852811CEBD}" dt="2021-04-25T00:30:53.435" v="652" actId="1076"/>
          <ac:spMkLst>
            <pc:docMk/>
            <pc:sldMk cId="423923767" sldId="286"/>
            <ac:spMk id="4" creationId="{FB62A80C-C383-47AA-9D60-CC51A4F8A9F3}"/>
          </ac:spMkLst>
        </pc:spChg>
        <pc:spChg chg="mod">
          <ac:chgData name="ARIANA KATHRIN ORTEGA SANTACRUZ" userId="S::aortega@liceodelvalle.net::2fe6b15b-992d-4b06-9870-fbb8d5704715" providerId="AD" clId="Web-{23073506-C3D2-4257-9B68-AA852811CEBD}" dt="2021-04-25T01:46:46.388" v="1149" actId="20577"/>
          <ac:spMkLst>
            <pc:docMk/>
            <pc:sldMk cId="423923767" sldId="286"/>
            <ac:spMk id="13" creationId="{06D5D56B-6C37-4076-83FA-5A16C1D649A4}"/>
          </ac:spMkLst>
        </pc:spChg>
        <pc:spChg chg="mod">
          <ac:chgData name="ARIANA KATHRIN ORTEGA SANTACRUZ" userId="S::aortega@liceodelvalle.net::2fe6b15b-992d-4b06-9870-fbb8d5704715" providerId="AD" clId="Web-{23073506-C3D2-4257-9B68-AA852811CEBD}" dt="2021-04-24T23:23:52.192" v="55"/>
          <ac:spMkLst>
            <pc:docMk/>
            <pc:sldMk cId="423923767" sldId="286"/>
            <ac:spMk id="197" creationId="{00000000-0000-0000-0000-000000000000}"/>
          </ac:spMkLst>
        </pc:spChg>
        <pc:spChg chg="mod">
          <ac:chgData name="ARIANA KATHRIN ORTEGA SANTACRUZ" userId="S::aortega@liceodelvalle.net::2fe6b15b-992d-4b06-9870-fbb8d5704715" providerId="AD" clId="Web-{23073506-C3D2-4257-9B68-AA852811CEBD}" dt="2021-04-24T23:49:27.081" v="233" actId="20577"/>
          <ac:spMkLst>
            <pc:docMk/>
            <pc:sldMk cId="423923767" sldId="286"/>
            <ac:spMk id="198" creationId="{00000000-0000-0000-0000-000000000000}"/>
          </ac:spMkLst>
        </pc:spChg>
        <pc:picChg chg="add del mod">
          <ac:chgData name="ARIANA KATHRIN ORTEGA SANTACRUZ" userId="S::aortega@liceodelvalle.net::2fe6b15b-992d-4b06-9870-fbb8d5704715" providerId="AD" clId="Web-{23073506-C3D2-4257-9B68-AA852811CEBD}" dt="2021-04-25T00:31:07.420" v="658"/>
          <ac:picMkLst>
            <pc:docMk/>
            <pc:sldMk cId="423923767" sldId="286"/>
            <ac:picMk id="3" creationId="{0BB02336-D628-46D7-A3D6-85BDADDF0E49}"/>
          </ac:picMkLst>
        </pc:picChg>
        <pc:picChg chg="add del mod">
          <ac:chgData name="ARIANA KATHRIN ORTEGA SANTACRUZ" userId="S::aortega@liceodelvalle.net::2fe6b15b-992d-4b06-9870-fbb8d5704715" providerId="AD" clId="Web-{23073506-C3D2-4257-9B68-AA852811CEBD}" dt="2021-04-25T00:32:43.942" v="663"/>
          <ac:picMkLst>
            <pc:docMk/>
            <pc:sldMk cId="423923767" sldId="286"/>
            <ac:picMk id="5" creationId="{98A7D70F-1DAE-4729-91A6-D9A5D848806E}"/>
          </ac:picMkLst>
        </pc:picChg>
        <pc:picChg chg="add mod">
          <ac:chgData name="ARIANA KATHRIN ORTEGA SANTACRUZ" userId="S::aortega@liceodelvalle.net::2fe6b15b-992d-4b06-9870-fbb8d5704715" providerId="AD" clId="Web-{23073506-C3D2-4257-9B68-AA852811CEBD}" dt="2021-04-25T00:37:39.225" v="741" actId="1076"/>
          <ac:picMkLst>
            <pc:docMk/>
            <pc:sldMk cId="423923767" sldId="286"/>
            <ac:picMk id="6" creationId="{DC8EB940-12C8-4B79-BCCB-52AF1912F0F2}"/>
          </ac:picMkLst>
        </pc:picChg>
        <pc:picChg chg="add del mod">
          <ac:chgData name="ARIANA KATHRIN ORTEGA SANTACRUZ" userId="S::aortega@liceodelvalle.net::2fe6b15b-992d-4b06-9870-fbb8d5704715" providerId="AD" clId="Web-{23073506-C3D2-4257-9B68-AA852811CEBD}" dt="2021-04-25T00:34:26.135" v="675"/>
          <ac:picMkLst>
            <pc:docMk/>
            <pc:sldMk cId="423923767" sldId="286"/>
            <ac:picMk id="7" creationId="{9DD9DF73-39AE-4033-8698-9E4CC12B084C}"/>
          </ac:picMkLst>
        </pc:picChg>
      </pc:sldChg>
    </pc:docChg>
  </pc:docChgLst>
  <pc:docChgLst>
    <pc:chgData name="MARIA GRACIA MOLESTINA GUARDERAS" userId="S::mmolestina@liceodelvalle.net::22f78526-1180-436d-8396-3b492277c5b7" providerId="AD" clId="Web-{0940A06A-C970-4762-8F3B-F7AA1EE2A776}"/>
    <pc:docChg chg="addSld modSld sldOrd">
      <pc:chgData name="MARIA GRACIA MOLESTINA GUARDERAS" userId="S::mmolestina@liceodelvalle.net::22f78526-1180-436d-8396-3b492277c5b7" providerId="AD" clId="Web-{0940A06A-C970-4762-8F3B-F7AA1EE2A776}" dt="2021-04-24T16:41:17.960" v="128"/>
      <pc:docMkLst>
        <pc:docMk/>
      </pc:docMkLst>
      <pc:sldChg chg="delSp modSp add ord replId">
        <pc:chgData name="MARIA GRACIA MOLESTINA GUARDERAS" userId="S::mmolestina@liceodelvalle.net::22f78526-1180-436d-8396-3b492277c5b7" providerId="AD" clId="Web-{0940A06A-C970-4762-8F3B-F7AA1EE2A776}" dt="2021-04-24T16:41:17.960" v="128"/>
        <pc:sldMkLst>
          <pc:docMk/>
          <pc:sldMk cId="2474610983" sldId="277"/>
        </pc:sldMkLst>
        <pc:spChg chg="mod">
          <ac:chgData name="MARIA GRACIA MOLESTINA GUARDERAS" userId="S::mmolestina@liceodelvalle.net::22f78526-1180-436d-8396-3b492277c5b7" providerId="AD" clId="Web-{0940A06A-C970-4762-8F3B-F7AA1EE2A776}" dt="2021-04-24T16:41:04.522" v="127" actId="20577"/>
          <ac:spMkLst>
            <pc:docMk/>
            <pc:sldMk cId="2474610983" sldId="277"/>
            <ac:spMk id="2" creationId="{4CC1E29E-5B5B-4115-AB56-14CD9D4EA132}"/>
          </ac:spMkLst>
        </pc:spChg>
        <pc:spChg chg="mod">
          <ac:chgData name="MARIA GRACIA MOLESTINA GUARDERAS" userId="S::mmolestina@liceodelvalle.net::22f78526-1180-436d-8396-3b492277c5b7" providerId="AD" clId="Web-{0940A06A-C970-4762-8F3B-F7AA1EE2A776}" dt="2021-04-24T16:39:47.285" v="44" actId="20577"/>
          <ac:spMkLst>
            <pc:docMk/>
            <pc:sldMk cId="2474610983" sldId="277"/>
            <ac:spMk id="18" creationId="{58C9E96E-864A-4A46-949B-E265DA2CD5AD}"/>
          </ac:spMkLst>
        </pc:spChg>
        <pc:spChg chg="mod">
          <ac:chgData name="MARIA GRACIA MOLESTINA GUARDERAS" userId="S::mmolestina@liceodelvalle.net::22f78526-1180-436d-8396-3b492277c5b7" providerId="AD" clId="Web-{0940A06A-C970-4762-8F3B-F7AA1EE2A776}" dt="2021-04-24T16:39:39.269" v="42" actId="20577"/>
          <ac:spMkLst>
            <pc:docMk/>
            <pc:sldMk cId="2474610983" sldId="277"/>
            <ac:spMk id="214" creationId="{00000000-0000-0000-0000-000000000000}"/>
          </ac:spMkLst>
        </pc:spChg>
        <pc:spChg chg="mod">
          <ac:chgData name="MARIA GRACIA MOLESTINA GUARDERAS" userId="S::mmolestina@liceodelvalle.net::22f78526-1180-436d-8396-3b492277c5b7" providerId="AD" clId="Web-{0940A06A-C970-4762-8F3B-F7AA1EE2A776}" dt="2021-04-24T16:40:58.319" v="117" actId="20577"/>
          <ac:spMkLst>
            <pc:docMk/>
            <pc:sldMk cId="2474610983" sldId="277"/>
            <ac:spMk id="218" creationId="{00000000-0000-0000-0000-000000000000}"/>
          </ac:spMkLst>
        </pc:spChg>
        <pc:picChg chg="del">
          <ac:chgData name="MARIA GRACIA MOLESTINA GUARDERAS" userId="S::mmolestina@liceodelvalle.net::22f78526-1180-436d-8396-3b492277c5b7" providerId="AD" clId="Web-{0940A06A-C970-4762-8F3B-F7AA1EE2A776}" dt="2021-04-24T16:36:57.155" v="1"/>
          <ac:picMkLst>
            <pc:docMk/>
            <pc:sldMk cId="2474610983" sldId="277"/>
            <ac:picMk id="3" creationId="{302B24F1-DAF6-4B6C-9963-BA3F40B745DB}"/>
          </ac:picMkLst>
        </pc:picChg>
      </pc:sldChg>
    </pc:docChg>
  </pc:docChgLst>
  <pc:docChgLst>
    <pc:chgData name="ARIANA KATHRIN ORTEGA SANTACRUZ" userId="S::aortega@liceodelvalle.net::2fe6b15b-992d-4b06-9870-fbb8d5704715" providerId="AD" clId="Web-{950EFCD3-A4FE-4CFE-B310-1406BF73F482}"/>
    <pc:docChg chg="modSld">
      <pc:chgData name="ARIANA KATHRIN ORTEGA SANTACRUZ" userId="S::aortega@liceodelvalle.net::2fe6b15b-992d-4b06-9870-fbb8d5704715" providerId="AD" clId="Web-{950EFCD3-A4FE-4CFE-B310-1406BF73F482}" dt="2021-05-05T15:43:11.350" v="88" actId="1076"/>
      <pc:docMkLst>
        <pc:docMk/>
      </pc:docMkLst>
      <pc:sldChg chg="modSp">
        <pc:chgData name="ARIANA KATHRIN ORTEGA SANTACRUZ" userId="S::aortega@liceodelvalle.net::2fe6b15b-992d-4b06-9870-fbb8d5704715" providerId="AD" clId="Web-{950EFCD3-A4FE-4CFE-B310-1406BF73F482}" dt="2021-05-05T15:43:11.350" v="88" actId="1076"/>
        <pc:sldMkLst>
          <pc:docMk/>
          <pc:sldMk cId="2481216854" sldId="313"/>
        </pc:sldMkLst>
        <pc:spChg chg="mod">
          <ac:chgData name="ARIANA KATHRIN ORTEGA SANTACRUZ" userId="S::aortega@liceodelvalle.net::2fe6b15b-992d-4b06-9870-fbb8d5704715" providerId="AD" clId="Web-{950EFCD3-A4FE-4CFE-B310-1406BF73F482}" dt="2021-05-05T15:41:48.129" v="70" actId="14100"/>
          <ac:spMkLst>
            <pc:docMk/>
            <pc:sldMk cId="2481216854" sldId="313"/>
            <ac:spMk id="6" creationId="{5813963F-5DF5-484E-99E3-2B10909590F9}"/>
          </ac:spMkLst>
        </pc:spChg>
        <pc:spChg chg="mod">
          <ac:chgData name="ARIANA KATHRIN ORTEGA SANTACRUZ" userId="S::aortega@liceodelvalle.net::2fe6b15b-992d-4b06-9870-fbb8d5704715" providerId="AD" clId="Web-{950EFCD3-A4FE-4CFE-B310-1406BF73F482}" dt="2021-05-05T15:41:54.691" v="71" actId="1076"/>
          <ac:spMkLst>
            <pc:docMk/>
            <pc:sldMk cId="2481216854" sldId="313"/>
            <ac:spMk id="7" creationId="{71C2BDDC-425F-402F-AB8C-DBB3480D2AFE}"/>
          </ac:spMkLst>
        </pc:spChg>
        <pc:picChg chg="mod">
          <ac:chgData name="ARIANA KATHRIN ORTEGA SANTACRUZ" userId="S::aortega@liceodelvalle.net::2fe6b15b-992d-4b06-9870-fbb8d5704715" providerId="AD" clId="Web-{950EFCD3-A4FE-4CFE-B310-1406BF73F482}" dt="2021-05-05T15:42:58.084" v="83" actId="1076"/>
          <ac:picMkLst>
            <pc:docMk/>
            <pc:sldMk cId="2481216854" sldId="313"/>
            <ac:picMk id="8" creationId="{DE021F47-1716-46A2-BB16-75BAEF30825A}"/>
          </ac:picMkLst>
        </pc:picChg>
        <pc:picChg chg="mod">
          <ac:chgData name="ARIANA KATHRIN ORTEGA SANTACRUZ" userId="S::aortega@liceodelvalle.net::2fe6b15b-992d-4b06-9870-fbb8d5704715" providerId="AD" clId="Web-{950EFCD3-A4FE-4CFE-B310-1406BF73F482}" dt="2021-05-05T15:43:11.350" v="88" actId="1076"/>
          <ac:picMkLst>
            <pc:docMk/>
            <pc:sldMk cId="2481216854" sldId="313"/>
            <ac:picMk id="9" creationId="{EC95703E-C2B7-4220-8FA1-89156522E5BF}"/>
          </ac:picMkLst>
        </pc:picChg>
        <pc:picChg chg="mod">
          <ac:chgData name="ARIANA KATHRIN ORTEGA SANTACRUZ" userId="S::aortega@liceodelvalle.net::2fe6b15b-992d-4b06-9870-fbb8d5704715" providerId="AD" clId="Web-{950EFCD3-A4FE-4CFE-B310-1406BF73F482}" dt="2021-05-05T15:43:04.631" v="85" actId="1076"/>
          <ac:picMkLst>
            <pc:docMk/>
            <pc:sldMk cId="2481216854" sldId="313"/>
            <ac:picMk id="10" creationId="{7FF12F5F-2531-43E6-A944-01D6CFC7FD61}"/>
          </ac:picMkLst>
        </pc:picChg>
      </pc:sldChg>
      <pc:sldChg chg="addSp modSp">
        <pc:chgData name="ARIANA KATHRIN ORTEGA SANTACRUZ" userId="S::aortega@liceodelvalle.net::2fe6b15b-992d-4b06-9870-fbb8d5704715" providerId="AD" clId="Web-{950EFCD3-A4FE-4CFE-B310-1406BF73F482}" dt="2021-05-05T15:39:42.329" v="14" actId="1076"/>
        <pc:sldMkLst>
          <pc:docMk/>
          <pc:sldMk cId="2963985698" sldId="315"/>
        </pc:sldMkLst>
        <pc:spChg chg="mod">
          <ac:chgData name="ARIANA KATHRIN ORTEGA SANTACRUZ" userId="S::aortega@liceodelvalle.net::2fe6b15b-992d-4b06-9870-fbb8d5704715" providerId="AD" clId="Web-{950EFCD3-A4FE-4CFE-B310-1406BF73F482}" dt="2021-05-05T15:34:52.915" v="12" actId="14100"/>
          <ac:spMkLst>
            <pc:docMk/>
            <pc:sldMk cId="2963985698" sldId="315"/>
            <ac:spMk id="6" creationId="{D3F0A809-9E5D-4B22-8502-1DF11EADC65E}"/>
          </ac:spMkLst>
        </pc:spChg>
        <pc:spChg chg="add mod">
          <ac:chgData name="ARIANA KATHRIN ORTEGA SANTACRUZ" userId="S::aortega@liceodelvalle.net::2fe6b15b-992d-4b06-9870-fbb8d5704715" providerId="AD" clId="Web-{950EFCD3-A4FE-4CFE-B310-1406BF73F482}" dt="2021-05-05T15:34:22.742" v="7"/>
          <ac:spMkLst>
            <pc:docMk/>
            <pc:sldMk cId="2963985698" sldId="315"/>
            <ac:spMk id="8" creationId="{4631BA62-EE32-484E-8A37-FA3202B20759}"/>
          </ac:spMkLst>
        </pc:spChg>
        <pc:spChg chg="mod">
          <ac:chgData name="ARIANA KATHRIN ORTEGA SANTACRUZ" userId="S::aortega@liceodelvalle.net::2fe6b15b-992d-4b06-9870-fbb8d5704715" providerId="AD" clId="Web-{950EFCD3-A4FE-4CFE-B310-1406BF73F482}" dt="2021-05-05T15:39:42.329" v="14" actId="1076"/>
          <ac:spMkLst>
            <pc:docMk/>
            <pc:sldMk cId="2963985698" sldId="315"/>
            <ac:spMk id="198" creationId="{00000000-0000-0000-0000-000000000000}"/>
          </ac:spMkLst>
        </pc:spChg>
        <pc:picChg chg="mod">
          <ac:chgData name="ARIANA KATHRIN ORTEGA SANTACRUZ" userId="S::aortega@liceodelvalle.net::2fe6b15b-992d-4b06-9870-fbb8d5704715" providerId="AD" clId="Web-{950EFCD3-A4FE-4CFE-B310-1406BF73F482}" dt="2021-05-05T15:36:20.167" v="13" actId="1076"/>
          <ac:picMkLst>
            <pc:docMk/>
            <pc:sldMk cId="2963985698" sldId="315"/>
            <ac:picMk id="191" creationId="{00000000-0000-0000-0000-000000000000}"/>
          </ac:picMkLst>
        </pc:picChg>
      </pc:sldChg>
    </pc:docChg>
  </pc:docChgLst>
  <pc:docChgLst>
    <pc:chgData name="ARIANA KATHRIN ORTEGA SANTACRUZ" userId="S::aortega@liceodelvalle.net::2fe6b15b-992d-4b06-9870-fbb8d5704715" providerId="AD" clId="Web-{69F8307C-FB68-477A-A43C-F2521C1131F9}"/>
    <pc:docChg chg="addSld delSld modSld sldOrd">
      <pc:chgData name="ARIANA KATHRIN ORTEGA SANTACRUZ" userId="S::aortega@liceodelvalle.net::2fe6b15b-992d-4b06-9870-fbb8d5704715" providerId="AD" clId="Web-{69F8307C-FB68-477A-A43C-F2521C1131F9}" dt="2021-05-05T20:32:13.116" v="333" actId="1076"/>
      <pc:docMkLst>
        <pc:docMk/>
      </pc:docMkLst>
      <pc:sldChg chg="ord">
        <pc:chgData name="ARIANA KATHRIN ORTEGA SANTACRUZ" userId="S::aortega@liceodelvalle.net::2fe6b15b-992d-4b06-9870-fbb8d5704715" providerId="AD" clId="Web-{69F8307C-FB68-477A-A43C-F2521C1131F9}" dt="2021-05-05T20:21:20.020" v="322"/>
        <pc:sldMkLst>
          <pc:docMk/>
          <pc:sldMk cId="2481216854" sldId="313"/>
        </pc:sldMkLst>
      </pc:sldChg>
      <pc:sldChg chg="addSp delSp modSp">
        <pc:chgData name="ARIANA KATHRIN ORTEGA SANTACRUZ" userId="S::aortega@liceodelvalle.net::2fe6b15b-992d-4b06-9870-fbb8d5704715" providerId="AD" clId="Web-{69F8307C-FB68-477A-A43C-F2521C1131F9}" dt="2021-05-05T19:49:05.757" v="241"/>
        <pc:sldMkLst>
          <pc:docMk/>
          <pc:sldMk cId="1190900234" sldId="314"/>
        </pc:sldMkLst>
        <pc:spChg chg="mod">
          <ac:chgData name="ARIANA KATHRIN ORTEGA SANTACRUZ" userId="S::aortega@liceodelvalle.net::2fe6b15b-992d-4b06-9870-fbb8d5704715" providerId="AD" clId="Web-{69F8307C-FB68-477A-A43C-F2521C1131F9}" dt="2021-05-05T19:44:32.375" v="239" actId="20577"/>
          <ac:spMkLst>
            <pc:docMk/>
            <pc:sldMk cId="1190900234" sldId="314"/>
            <ac:spMk id="3" creationId="{EB504299-0C7D-4BEC-866E-E492ECDE38DE}"/>
          </ac:spMkLst>
        </pc:spChg>
        <pc:spChg chg="add del mod">
          <ac:chgData name="ARIANA KATHRIN ORTEGA SANTACRUZ" userId="S::aortega@liceodelvalle.net::2fe6b15b-992d-4b06-9870-fbb8d5704715" providerId="AD" clId="Web-{69F8307C-FB68-477A-A43C-F2521C1131F9}" dt="2021-05-05T19:41:12.635" v="215"/>
          <ac:spMkLst>
            <pc:docMk/>
            <pc:sldMk cId="1190900234" sldId="314"/>
            <ac:spMk id="9" creationId="{502B8952-9D01-4553-B21D-0327BC4328EC}"/>
          </ac:spMkLst>
        </pc:spChg>
        <pc:spChg chg="del mod">
          <ac:chgData name="ARIANA KATHRIN ORTEGA SANTACRUZ" userId="S::aortega@liceodelvalle.net::2fe6b15b-992d-4b06-9870-fbb8d5704715" providerId="AD" clId="Web-{69F8307C-FB68-477A-A43C-F2521C1131F9}" dt="2021-05-05T19:49:05.757" v="241"/>
          <ac:spMkLst>
            <pc:docMk/>
            <pc:sldMk cId="1190900234" sldId="314"/>
            <ac:spMk id="12" creationId="{36C83775-04E2-4637-B7B6-9D3E254EBDEE}"/>
          </ac:spMkLst>
        </pc:spChg>
        <pc:spChg chg="mod">
          <ac:chgData name="ARIANA KATHRIN ORTEGA SANTACRUZ" userId="S::aortega@liceodelvalle.net::2fe6b15b-992d-4b06-9870-fbb8d5704715" providerId="AD" clId="Web-{69F8307C-FB68-477A-A43C-F2521C1131F9}" dt="2021-05-05T19:42:23.621" v="233" actId="20577"/>
          <ac:spMkLst>
            <pc:docMk/>
            <pc:sldMk cId="1190900234" sldId="314"/>
            <ac:spMk id="198" creationId="{00000000-0000-0000-0000-000000000000}"/>
          </ac:spMkLst>
        </pc:spChg>
        <pc:picChg chg="mod">
          <ac:chgData name="ARIANA KATHRIN ORTEGA SANTACRUZ" userId="S::aortega@liceodelvalle.net::2fe6b15b-992d-4b06-9870-fbb8d5704715" providerId="AD" clId="Web-{69F8307C-FB68-477A-A43C-F2521C1131F9}" dt="2021-05-05T19:16:21.705" v="2" actId="1076"/>
          <ac:picMkLst>
            <pc:docMk/>
            <pc:sldMk cId="1190900234" sldId="314"/>
            <ac:picMk id="7" creationId="{1C89843F-7EEF-40CC-8DF2-DF0D8E2864DE}"/>
          </ac:picMkLst>
        </pc:picChg>
        <pc:picChg chg="mod">
          <ac:chgData name="ARIANA KATHRIN ORTEGA SANTACRUZ" userId="S::aortega@liceodelvalle.net::2fe6b15b-992d-4b06-9870-fbb8d5704715" providerId="AD" clId="Web-{69F8307C-FB68-477A-A43C-F2521C1131F9}" dt="2021-05-05T19:16:20.065" v="1" actId="1076"/>
          <ac:picMkLst>
            <pc:docMk/>
            <pc:sldMk cId="1190900234" sldId="314"/>
            <ac:picMk id="8" creationId="{D480B9E3-C58B-4E6A-9656-23B56992B9B7}"/>
          </ac:picMkLst>
        </pc:picChg>
      </pc:sldChg>
      <pc:sldChg chg="addSp delSp modSp add del">
        <pc:chgData name="ARIANA KATHRIN ORTEGA SANTACRUZ" userId="S::aortega@liceodelvalle.net::2fe6b15b-992d-4b06-9870-fbb8d5704715" providerId="AD" clId="Web-{69F8307C-FB68-477A-A43C-F2521C1131F9}" dt="2021-05-05T20:32:13.116" v="333" actId="1076"/>
        <pc:sldMkLst>
          <pc:docMk/>
          <pc:sldMk cId="2963985698" sldId="315"/>
        </pc:sldMkLst>
        <pc:spChg chg="del mod">
          <ac:chgData name="ARIANA KATHRIN ORTEGA SANTACRUZ" userId="S::aortega@liceodelvalle.net::2fe6b15b-992d-4b06-9870-fbb8d5704715" providerId="AD" clId="Web-{69F8307C-FB68-477A-A43C-F2521C1131F9}" dt="2021-05-05T19:20:03.524" v="18"/>
          <ac:spMkLst>
            <pc:docMk/>
            <pc:sldMk cId="2963985698" sldId="315"/>
            <ac:spMk id="5" creationId="{4BFF4EAC-5D44-45CE-BEA6-D47BD33D073E}"/>
          </ac:spMkLst>
        </pc:spChg>
        <pc:spChg chg="del mod">
          <ac:chgData name="ARIANA KATHRIN ORTEGA SANTACRUZ" userId="S::aortega@liceodelvalle.net::2fe6b15b-992d-4b06-9870-fbb8d5704715" providerId="AD" clId="Web-{69F8307C-FB68-477A-A43C-F2521C1131F9}" dt="2021-05-05T19:19:59.727" v="17"/>
          <ac:spMkLst>
            <pc:docMk/>
            <pc:sldMk cId="2963985698" sldId="315"/>
            <ac:spMk id="7" creationId="{71C2BDDC-425F-402F-AB8C-DBB3480D2AFE}"/>
          </ac:spMkLst>
        </pc:spChg>
        <pc:spChg chg="mod">
          <ac:chgData name="ARIANA KATHRIN ORTEGA SANTACRUZ" userId="S::aortega@liceodelvalle.net::2fe6b15b-992d-4b06-9870-fbb8d5704715" providerId="AD" clId="Web-{69F8307C-FB68-477A-A43C-F2521C1131F9}" dt="2021-05-05T20:32:06.866" v="332" actId="20577"/>
          <ac:spMkLst>
            <pc:docMk/>
            <pc:sldMk cId="2963985698" sldId="315"/>
            <ac:spMk id="8" creationId="{D6B04411-D432-4EA8-8A95-8727DD39AE71}"/>
          </ac:spMkLst>
        </pc:spChg>
        <pc:picChg chg="mod modCrop">
          <ac:chgData name="ARIANA KATHRIN ORTEGA SANTACRUZ" userId="S::aortega@liceodelvalle.net::2fe6b15b-992d-4b06-9870-fbb8d5704715" providerId="AD" clId="Web-{69F8307C-FB68-477A-A43C-F2521C1131F9}" dt="2021-05-05T19:19:50.180" v="16" actId="1076"/>
          <ac:picMkLst>
            <pc:docMk/>
            <pc:sldMk cId="2963985698" sldId="315"/>
            <ac:picMk id="3" creationId="{9CBAEE76-55AC-4FE4-858A-F4FDADA9A27F}"/>
          </ac:picMkLst>
        </pc:picChg>
        <pc:picChg chg="add del mod">
          <ac:chgData name="ARIANA KATHRIN ORTEGA SANTACRUZ" userId="S::aortega@liceodelvalle.net::2fe6b15b-992d-4b06-9870-fbb8d5704715" providerId="AD" clId="Web-{69F8307C-FB68-477A-A43C-F2521C1131F9}" dt="2021-05-05T20:20:07.440" v="313"/>
          <ac:picMkLst>
            <pc:docMk/>
            <pc:sldMk cId="2963985698" sldId="315"/>
            <ac:picMk id="5" creationId="{919E73C3-84DD-4B3F-9630-D99811D98A1F}"/>
          </ac:picMkLst>
        </pc:picChg>
        <pc:picChg chg="add mod">
          <ac:chgData name="ARIANA KATHRIN ORTEGA SANTACRUZ" userId="S::aortega@liceodelvalle.net::2fe6b15b-992d-4b06-9870-fbb8d5704715" providerId="AD" clId="Web-{69F8307C-FB68-477A-A43C-F2521C1131F9}" dt="2021-05-05T20:19:29.111" v="306" actId="1076"/>
          <ac:picMkLst>
            <pc:docMk/>
            <pc:sldMk cId="2963985698" sldId="315"/>
            <ac:picMk id="7" creationId="{B873489B-38C0-4AD9-828D-FF33C2934C41}"/>
          </ac:picMkLst>
        </pc:picChg>
        <pc:picChg chg="add mod">
          <ac:chgData name="ARIANA KATHRIN ORTEGA SANTACRUZ" userId="S::aortega@liceodelvalle.net::2fe6b15b-992d-4b06-9870-fbb8d5704715" providerId="AD" clId="Web-{69F8307C-FB68-477A-A43C-F2521C1131F9}" dt="2021-05-05T20:19:26.220" v="304" actId="1076"/>
          <ac:picMkLst>
            <pc:docMk/>
            <pc:sldMk cId="2963985698" sldId="315"/>
            <ac:picMk id="9" creationId="{968B5C01-B477-4641-BD72-CE8EB2466466}"/>
          </ac:picMkLst>
        </pc:picChg>
        <pc:picChg chg="add del mod">
          <ac:chgData name="ARIANA KATHRIN ORTEGA SANTACRUZ" userId="S::aortega@liceodelvalle.net::2fe6b15b-992d-4b06-9870-fbb8d5704715" providerId="AD" clId="Web-{69F8307C-FB68-477A-A43C-F2521C1131F9}" dt="2021-05-05T20:32:13.116" v="333" actId="1076"/>
          <ac:picMkLst>
            <pc:docMk/>
            <pc:sldMk cId="2963985698" sldId="315"/>
            <ac:picMk id="191" creationId="{00000000-0000-0000-0000-000000000000}"/>
          </ac:picMkLst>
        </pc:picChg>
      </pc:sldChg>
    </pc:docChg>
  </pc:docChgLst>
  <pc:docChgLst>
    <pc:chgData name="YULIANA ESTEFANIA MARTINEZ CARRERA" userId="S::ymartinez@liceodelvalle.net::c3677854-13c3-456f-9636-8a48793b34b1" providerId="AD" clId="Web-{E70DA5CD-927F-4B14-AE1F-BD20533A5A89}"/>
    <pc:docChg chg="modSld">
      <pc:chgData name="YULIANA ESTEFANIA MARTINEZ CARRERA" userId="S::ymartinez@liceodelvalle.net::c3677854-13c3-456f-9636-8a48793b34b1" providerId="AD" clId="Web-{E70DA5CD-927F-4B14-AE1F-BD20533A5A89}" dt="2021-04-16T00:07:00.942" v="1"/>
      <pc:docMkLst>
        <pc:docMk/>
      </pc:docMkLst>
      <pc:sldChg chg="delSp">
        <pc:chgData name="YULIANA ESTEFANIA MARTINEZ CARRERA" userId="S::ymartinez@liceodelvalle.net::c3677854-13c3-456f-9636-8a48793b34b1" providerId="AD" clId="Web-{E70DA5CD-927F-4B14-AE1F-BD20533A5A89}" dt="2021-04-16T00:07:00.942" v="1"/>
        <pc:sldMkLst>
          <pc:docMk/>
          <pc:sldMk cId="0" sldId="257"/>
        </pc:sldMkLst>
        <pc:spChg chg="del">
          <ac:chgData name="YULIANA ESTEFANIA MARTINEZ CARRERA" userId="S::ymartinez@liceodelvalle.net::c3677854-13c3-456f-9636-8a48793b34b1" providerId="AD" clId="Web-{E70DA5CD-927F-4B14-AE1F-BD20533A5A89}" dt="2021-04-16T00:07:00.942" v="1"/>
          <ac:spMkLst>
            <pc:docMk/>
            <pc:sldMk cId="0" sldId="257"/>
            <ac:spMk id="6" creationId="{6881C747-2AAD-4EC6-B466-522E455CF23B}"/>
          </ac:spMkLst>
        </pc:spChg>
        <pc:spChg chg="del">
          <ac:chgData name="YULIANA ESTEFANIA MARTINEZ CARRERA" userId="S::ymartinez@liceodelvalle.net::c3677854-13c3-456f-9636-8a48793b34b1" providerId="AD" clId="Web-{E70DA5CD-927F-4B14-AE1F-BD20533A5A89}" dt="2021-04-16T00:06:58.801" v="0"/>
          <ac:spMkLst>
            <pc:docMk/>
            <pc:sldMk cId="0" sldId="257"/>
            <ac:spMk id="7" creationId="{221CF9DF-E846-4709-956A-BC4378499930}"/>
          </ac:spMkLst>
        </pc:spChg>
      </pc:sldChg>
    </pc:docChg>
  </pc:docChgLst>
  <pc:docChgLst>
    <pc:chgData name="MARIA GRACIA MOLESTINA GUARDERAS" userId="S::mmolestina@liceodelvalle.net::22f78526-1180-436d-8396-3b492277c5b7" providerId="AD" clId="Web-{C8A91CBD-3AA0-4FAF-A56E-D371229A3B2F}"/>
    <pc:docChg chg="modSld">
      <pc:chgData name="MARIA GRACIA MOLESTINA GUARDERAS" userId="S::mmolestina@liceodelvalle.net::22f78526-1180-436d-8396-3b492277c5b7" providerId="AD" clId="Web-{C8A91CBD-3AA0-4FAF-A56E-D371229A3B2F}" dt="2021-04-16T14:33:57.592" v="7"/>
      <pc:docMkLst>
        <pc:docMk/>
      </pc:docMkLst>
      <pc:sldChg chg="modTransition">
        <pc:chgData name="MARIA GRACIA MOLESTINA GUARDERAS" userId="S::mmolestina@liceodelvalle.net::22f78526-1180-436d-8396-3b492277c5b7" providerId="AD" clId="Web-{C8A91CBD-3AA0-4FAF-A56E-D371229A3B2F}" dt="2021-04-16T14:32:42.684" v="1"/>
        <pc:sldMkLst>
          <pc:docMk/>
          <pc:sldMk cId="0" sldId="257"/>
        </pc:sldMkLst>
      </pc:sldChg>
      <pc:sldChg chg="modTransition">
        <pc:chgData name="MARIA GRACIA MOLESTINA GUARDERAS" userId="S::mmolestina@liceodelvalle.net::22f78526-1180-436d-8396-3b492277c5b7" providerId="AD" clId="Web-{C8A91CBD-3AA0-4FAF-A56E-D371229A3B2F}" dt="2021-04-16T14:32:53.590" v="2"/>
        <pc:sldMkLst>
          <pc:docMk/>
          <pc:sldMk cId="0" sldId="258"/>
        </pc:sldMkLst>
      </pc:sldChg>
      <pc:sldChg chg="modTransition">
        <pc:chgData name="MARIA GRACIA MOLESTINA GUARDERAS" userId="S::mmolestina@liceodelvalle.net::22f78526-1180-436d-8396-3b492277c5b7" providerId="AD" clId="Web-{C8A91CBD-3AA0-4FAF-A56E-D371229A3B2F}" dt="2021-04-16T14:33:30.513" v="5"/>
        <pc:sldMkLst>
          <pc:docMk/>
          <pc:sldMk cId="0" sldId="263"/>
        </pc:sldMkLst>
      </pc:sldChg>
      <pc:sldChg chg="modTransition">
        <pc:chgData name="MARIA GRACIA MOLESTINA GUARDERAS" userId="S::mmolestina@liceodelvalle.net::22f78526-1180-436d-8396-3b492277c5b7" providerId="AD" clId="Web-{C8A91CBD-3AA0-4FAF-A56E-D371229A3B2F}" dt="2021-04-16T14:33:39.029" v="6"/>
        <pc:sldMkLst>
          <pc:docMk/>
          <pc:sldMk cId="0" sldId="264"/>
        </pc:sldMkLst>
      </pc:sldChg>
      <pc:sldChg chg="modTransition">
        <pc:chgData name="MARIA GRACIA MOLESTINA GUARDERAS" userId="S::mmolestina@liceodelvalle.net::22f78526-1180-436d-8396-3b492277c5b7" providerId="AD" clId="Web-{C8A91CBD-3AA0-4FAF-A56E-D371229A3B2F}" dt="2021-04-16T14:33:57.592" v="7"/>
        <pc:sldMkLst>
          <pc:docMk/>
          <pc:sldMk cId="0" sldId="265"/>
        </pc:sldMkLst>
      </pc:sldChg>
      <pc:sldChg chg="modTransition">
        <pc:chgData name="MARIA GRACIA MOLESTINA GUARDERAS" userId="S::mmolestina@liceodelvalle.net::22f78526-1180-436d-8396-3b492277c5b7" providerId="AD" clId="Web-{C8A91CBD-3AA0-4FAF-A56E-D371229A3B2F}" dt="2021-04-16T14:33:00.528" v="3"/>
        <pc:sldMkLst>
          <pc:docMk/>
          <pc:sldMk cId="1869399143" sldId="267"/>
        </pc:sldMkLst>
      </pc:sldChg>
      <pc:sldChg chg="modTransition">
        <pc:chgData name="MARIA GRACIA MOLESTINA GUARDERAS" userId="S::mmolestina@liceodelvalle.net::22f78526-1180-436d-8396-3b492277c5b7" providerId="AD" clId="Web-{C8A91CBD-3AA0-4FAF-A56E-D371229A3B2F}" dt="2021-04-16T14:33:11.091" v="4"/>
        <pc:sldMkLst>
          <pc:docMk/>
          <pc:sldMk cId="3748364580" sldId="268"/>
        </pc:sldMkLst>
      </pc:sldChg>
      <pc:sldChg chg="modTransition">
        <pc:chgData name="MARIA GRACIA MOLESTINA GUARDERAS" userId="S::mmolestina@liceodelvalle.net::22f78526-1180-436d-8396-3b492277c5b7" providerId="AD" clId="Web-{C8A91CBD-3AA0-4FAF-A56E-D371229A3B2F}" dt="2021-04-16T14:32:23.246" v="0"/>
        <pc:sldMkLst>
          <pc:docMk/>
          <pc:sldMk cId="25365905" sldId="269"/>
        </pc:sldMkLst>
      </pc:sldChg>
    </pc:docChg>
  </pc:docChgLst>
  <pc:docChgLst>
    <pc:chgData name="MARIA GRACIA MOLESTINA GUARDERAS" userId="S::mmolestina@liceodelvalle.net::22f78526-1180-436d-8396-3b492277c5b7" providerId="AD" clId="Web-{7627AC70-BAB1-40F4-8D5E-325F85EB5A07}"/>
    <pc:docChg chg="addSld delSld modSld sldOrd">
      <pc:chgData name="MARIA GRACIA MOLESTINA GUARDERAS" userId="S::mmolestina@liceodelvalle.net::22f78526-1180-436d-8396-3b492277c5b7" providerId="AD" clId="Web-{7627AC70-BAB1-40F4-8D5E-325F85EB5A07}" dt="2021-05-04T19:50:58.531" v="99" actId="1076"/>
      <pc:docMkLst>
        <pc:docMk/>
      </pc:docMkLst>
      <pc:sldChg chg="addSp delSp modSp add ord replId">
        <pc:chgData name="MARIA GRACIA MOLESTINA GUARDERAS" userId="S::mmolestina@liceodelvalle.net::22f78526-1180-436d-8396-3b492277c5b7" providerId="AD" clId="Web-{7627AC70-BAB1-40F4-8D5E-325F85EB5A07}" dt="2021-05-04T19:49:26.935" v="88" actId="1076"/>
        <pc:sldMkLst>
          <pc:docMk/>
          <pc:sldMk cId="369551376" sldId="309"/>
        </pc:sldMkLst>
        <pc:spChg chg="mod">
          <ac:chgData name="MARIA GRACIA MOLESTINA GUARDERAS" userId="S::mmolestina@liceodelvalle.net::22f78526-1180-436d-8396-3b492277c5b7" providerId="AD" clId="Web-{7627AC70-BAB1-40F4-8D5E-325F85EB5A07}" dt="2021-05-04T19:48:29.418" v="78" actId="20577"/>
          <ac:spMkLst>
            <pc:docMk/>
            <pc:sldMk cId="369551376" sldId="309"/>
            <ac:spMk id="2" creationId="{4CC1E29E-5B5B-4115-AB56-14CD9D4EA132}"/>
          </ac:spMkLst>
        </pc:spChg>
        <pc:spChg chg="add mod">
          <ac:chgData name="MARIA GRACIA MOLESTINA GUARDERAS" userId="S::mmolestina@liceodelvalle.net::22f78526-1180-436d-8396-3b492277c5b7" providerId="AD" clId="Web-{7627AC70-BAB1-40F4-8D5E-325F85EB5A07}" dt="2021-05-04T19:49:13.122" v="86" actId="1076"/>
          <ac:spMkLst>
            <pc:docMk/>
            <pc:sldMk cId="369551376" sldId="309"/>
            <ac:spMk id="4" creationId="{E0C6B45A-3F50-4AF2-B960-980E290D6B24}"/>
          </ac:spMkLst>
        </pc:spChg>
        <pc:spChg chg="add mod">
          <ac:chgData name="MARIA GRACIA MOLESTINA GUARDERAS" userId="S::mmolestina@liceodelvalle.net::22f78526-1180-436d-8396-3b492277c5b7" providerId="AD" clId="Web-{7627AC70-BAB1-40F4-8D5E-325F85EB5A07}" dt="2021-05-04T19:49:26.935" v="88" actId="1076"/>
          <ac:spMkLst>
            <pc:docMk/>
            <pc:sldMk cId="369551376" sldId="309"/>
            <ac:spMk id="5" creationId="{1F07D165-1D79-43B6-8406-5CAA993243B0}"/>
          </ac:spMkLst>
        </pc:spChg>
        <pc:spChg chg="mod">
          <ac:chgData name="MARIA GRACIA MOLESTINA GUARDERAS" userId="S::mmolestina@liceodelvalle.net::22f78526-1180-436d-8396-3b492277c5b7" providerId="AD" clId="Web-{7627AC70-BAB1-40F4-8D5E-325F85EB5A07}" dt="2021-05-04T19:48:41.981" v="84" actId="20577"/>
          <ac:spMkLst>
            <pc:docMk/>
            <pc:sldMk cId="369551376" sldId="309"/>
            <ac:spMk id="18" creationId="{58C9E96E-864A-4A46-949B-E265DA2CD5AD}"/>
          </ac:spMkLst>
        </pc:spChg>
        <pc:spChg chg="mod">
          <ac:chgData name="MARIA GRACIA MOLESTINA GUARDERAS" userId="S::mmolestina@liceodelvalle.net::22f78526-1180-436d-8396-3b492277c5b7" providerId="AD" clId="Web-{7627AC70-BAB1-40F4-8D5E-325F85EB5A07}" dt="2021-05-04T19:48:39.168" v="82" actId="20577"/>
          <ac:spMkLst>
            <pc:docMk/>
            <pc:sldMk cId="369551376" sldId="309"/>
            <ac:spMk id="214" creationId="{00000000-0000-0000-0000-000000000000}"/>
          </ac:spMkLst>
        </pc:spChg>
        <pc:spChg chg="mod">
          <ac:chgData name="MARIA GRACIA MOLESTINA GUARDERAS" userId="S::mmolestina@liceodelvalle.net::22f78526-1180-436d-8396-3b492277c5b7" providerId="AD" clId="Web-{7627AC70-BAB1-40F4-8D5E-325F85EB5A07}" dt="2021-05-04T19:48:33.793" v="80" actId="20577"/>
          <ac:spMkLst>
            <pc:docMk/>
            <pc:sldMk cId="369551376" sldId="309"/>
            <ac:spMk id="218" creationId="{00000000-0000-0000-0000-000000000000}"/>
          </ac:spMkLst>
        </pc:spChg>
        <pc:picChg chg="del">
          <ac:chgData name="MARIA GRACIA MOLESTINA GUARDERAS" userId="S::mmolestina@liceodelvalle.net::22f78526-1180-436d-8396-3b492277c5b7" providerId="AD" clId="Web-{7627AC70-BAB1-40F4-8D5E-325F85EB5A07}" dt="2021-05-04T19:48:02.699" v="61"/>
          <ac:picMkLst>
            <pc:docMk/>
            <pc:sldMk cId="369551376" sldId="309"/>
            <ac:picMk id="3" creationId="{302B24F1-DAF6-4B6C-9963-BA3F40B745DB}"/>
          </ac:picMkLst>
        </pc:picChg>
      </pc:sldChg>
      <pc:sldChg chg="new del">
        <pc:chgData name="MARIA GRACIA MOLESTINA GUARDERAS" userId="S::mmolestina@liceodelvalle.net::22f78526-1180-436d-8396-3b492277c5b7" providerId="AD" clId="Web-{7627AC70-BAB1-40F4-8D5E-325F85EB5A07}" dt="2021-05-04T19:43:24.270" v="5"/>
        <pc:sldMkLst>
          <pc:docMk/>
          <pc:sldMk cId="2116515297" sldId="309"/>
        </pc:sldMkLst>
      </pc:sldChg>
      <pc:sldChg chg="addSp delSp modSp add replId">
        <pc:chgData name="MARIA GRACIA MOLESTINA GUARDERAS" userId="S::mmolestina@liceodelvalle.net::22f78526-1180-436d-8396-3b492277c5b7" providerId="AD" clId="Web-{7627AC70-BAB1-40F4-8D5E-325F85EB5A07}" dt="2021-05-04T19:50:14.749" v="94" actId="14100"/>
        <pc:sldMkLst>
          <pc:docMk/>
          <pc:sldMk cId="946455589" sldId="310"/>
        </pc:sldMkLst>
        <pc:spChg chg="mod">
          <ac:chgData name="MARIA GRACIA MOLESTINA GUARDERAS" userId="S::mmolestina@liceodelvalle.net::22f78526-1180-436d-8396-3b492277c5b7" providerId="AD" clId="Web-{7627AC70-BAB1-40F4-8D5E-325F85EB5A07}" dt="2021-05-04T19:47:48.948" v="55" actId="20577"/>
          <ac:spMkLst>
            <pc:docMk/>
            <pc:sldMk cId="946455589" sldId="310"/>
            <ac:spMk id="2" creationId="{4CC1E29E-5B5B-4115-AB56-14CD9D4EA132}"/>
          </ac:spMkLst>
        </pc:spChg>
        <pc:spChg chg="add mod">
          <ac:chgData name="MARIA GRACIA MOLESTINA GUARDERAS" userId="S::mmolestina@liceodelvalle.net::22f78526-1180-436d-8396-3b492277c5b7" providerId="AD" clId="Web-{7627AC70-BAB1-40F4-8D5E-325F85EB5A07}" dt="2021-05-04T19:49:55.389" v="93" actId="1076"/>
          <ac:spMkLst>
            <pc:docMk/>
            <pc:sldMk cId="946455589" sldId="310"/>
            <ac:spMk id="4" creationId="{EEB04CCA-E42F-44F2-9CAA-C2444D4176EF}"/>
          </ac:spMkLst>
        </pc:spChg>
        <pc:spChg chg="add mod">
          <ac:chgData name="MARIA GRACIA MOLESTINA GUARDERAS" userId="S::mmolestina@liceodelvalle.net::22f78526-1180-436d-8396-3b492277c5b7" providerId="AD" clId="Web-{7627AC70-BAB1-40F4-8D5E-325F85EB5A07}" dt="2021-05-04T19:49:52.811" v="92" actId="1076"/>
          <ac:spMkLst>
            <pc:docMk/>
            <pc:sldMk cId="946455589" sldId="310"/>
            <ac:spMk id="5" creationId="{C4404BB1-3F11-47A5-A7AF-6AA8144951E1}"/>
          </ac:spMkLst>
        </pc:spChg>
        <pc:spChg chg="del">
          <ac:chgData name="MARIA GRACIA MOLESTINA GUARDERAS" userId="S::mmolestina@liceodelvalle.net::22f78526-1180-436d-8396-3b492277c5b7" providerId="AD" clId="Web-{7627AC70-BAB1-40F4-8D5E-325F85EB5A07}" dt="2021-05-04T19:47:59.339" v="60"/>
          <ac:spMkLst>
            <pc:docMk/>
            <pc:sldMk cId="946455589" sldId="310"/>
            <ac:spMk id="18" creationId="{58C9E96E-864A-4A46-949B-E265DA2CD5AD}"/>
          </ac:spMkLst>
        </pc:spChg>
        <pc:spChg chg="del">
          <ac:chgData name="MARIA GRACIA MOLESTINA GUARDERAS" userId="S::mmolestina@liceodelvalle.net::22f78526-1180-436d-8396-3b492277c5b7" providerId="AD" clId="Web-{7627AC70-BAB1-40F4-8D5E-325F85EB5A07}" dt="2021-05-04T19:47:57.917" v="59"/>
          <ac:spMkLst>
            <pc:docMk/>
            <pc:sldMk cId="946455589" sldId="310"/>
            <ac:spMk id="214" creationId="{00000000-0000-0000-0000-000000000000}"/>
          </ac:spMkLst>
        </pc:spChg>
        <pc:spChg chg="del mod">
          <ac:chgData name="MARIA GRACIA MOLESTINA GUARDERAS" userId="S::mmolestina@liceodelvalle.net::22f78526-1180-436d-8396-3b492277c5b7" providerId="AD" clId="Web-{7627AC70-BAB1-40F4-8D5E-325F85EB5A07}" dt="2021-05-04T19:47:55.761" v="58"/>
          <ac:spMkLst>
            <pc:docMk/>
            <pc:sldMk cId="946455589" sldId="310"/>
            <ac:spMk id="218" creationId="{00000000-0000-0000-0000-000000000000}"/>
          </ac:spMkLst>
        </pc:spChg>
        <pc:picChg chg="del">
          <ac:chgData name="MARIA GRACIA MOLESTINA GUARDERAS" userId="S::mmolestina@liceodelvalle.net::22f78526-1180-436d-8396-3b492277c5b7" providerId="AD" clId="Web-{7627AC70-BAB1-40F4-8D5E-325F85EB5A07}" dt="2021-05-04T19:47:52.073" v="56"/>
          <ac:picMkLst>
            <pc:docMk/>
            <pc:sldMk cId="946455589" sldId="310"/>
            <ac:picMk id="3" creationId="{302B24F1-DAF6-4B6C-9963-BA3F40B745DB}"/>
          </ac:picMkLst>
        </pc:picChg>
        <pc:picChg chg="mod">
          <ac:chgData name="MARIA GRACIA MOLESTINA GUARDERAS" userId="S::mmolestina@liceodelvalle.net::22f78526-1180-436d-8396-3b492277c5b7" providerId="AD" clId="Web-{7627AC70-BAB1-40F4-8D5E-325F85EB5A07}" dt="2021-05-04T19:50:14.749" v="94" actId="14100"/>
          <ac:picMkLst>
            <pc:docMk/>
            <pc:sldMk cId="946455589" sldId="310"/>
            <ac:picMk id="6" creationId="{64F79402-B09A-461E-8AAD-38B2E8001C3E}"/>
          </ac:picMkLst>
        </pc:picChg>
      </pc:sldChg>
      <pc:sldChg chg="new del">
        <pc:chgData name="MARIA GRACIA MOLESTINA GUARDERAS" userId="S::mmolestina@liceodelvalle.net::22f78526-1180-436d-8396-3b492277c5b7" providerId="AD" clId="Web-{7627AC70-BAB1-40F4-8D5E-325F85EB5A07}" dt="2021-05-04T19:43:06.097" v="2"/>
        <pc:sldMkLst>
          <pc:docMk/>
          <pc:sldMk cId="1148046303" sldId="310"/>
        </pc:sldMkLst>
      </pc:sldChg>
      <pc:sldChg chg="delSp modSp add del replId">
        <pc:chgData name="MARIA GRACIA MOLESTINA GUARDERAS" userId="S::mmolestina@liceodelvalle.net::22f78526-1180-436d-8396-3b492277c5b7" providerId="AD" clId="Web-{7627AC70-BAB1-40F4-8D5E-325F85EB5A07}" dt="2021-05-04T19:44:57.960" v="26"/>
        <pc:sldMkLst>
          <pc:docMk/>
          <pc:sldMk cId="3614361443" sldId="310"/>
        </pc:sldMkLst>
        <pc:spChg chg="del mod">
          <ac:chgData name="MARIA GRACIA MOLESTINA GUARDERAS" userId="S::mmolestina@liceodelvalle.net::22f78526-1180-436d-8396-3b492277c5b7" providerId="AD" clId="Web-{7627AC70-BAB1-40F4-8D5E-325F85EB5A07}" dt="2021-05-04T19:44:08.443" v="22"/>
          <ac:spMkLst>
            <pc:docMk/>
            <pc:sldMk cId="3614361443" sldId="310"/>
            <ac:spMk id="5" creationId="{E16430AF-2714-44E4-ACFB-7B9601D9A24E}"/>
          </ac:spMkLst>
        </pc:spChg>
        <pc:spChg chg="mod">
          <ac:chgData name="MARIA GRACIA MOLESTINA GUARDERAS" userId="S::mmolestina@liceodelvalle.net::22f78526-1180-436d-8396-3b492277c5b7" providerId="AD" clId="Web-{7627AC70-BAB1-40F4-8D5E-325F85EB5A07}" dt="2021-05-04T19:44:23.381" v="25" actId="1076"/>
          <ac:spMkLst>
            <pc:docMk/>
            <pc:sldMk cId="3614361443" sldId="310"/>
            <ac:spMk id="6" creationId="{4A851B66-AE58-43CF-8AFA-67F666335DF0}"/>
          </ac:spMkLst>
        </pc:spChg>
        <pc:spChg chg="mod">
          <ac:chgData name="MARIA GRACIA MOLESTINA GUARDERAS" userId="S::mmolestina@liceodelvalle.net::22f78526-1180-436d-8396-3b492277c5b7" providerId="AD" clId="Web-{7627AC70-BAB1-40F4-8D5E-325F85EB5A07}" dt="2021-05-04T19:44:00.880" v="20" actId="1076"/>
          <ac:spMkLst>
            <pc:docMk/>
            <pc:sldMk cId="3614361443" sldId="310"/>
            <ac:spMk id="7" creationId="{BF5566D2-0435-4955-9994-BDBA10C437C9}"/>
          </ac:spMkLst>
        </pc:spChg>
        <pc:picChg chg="del">
          <ac:chgData name="MARIA GRACIA MOLESTINA GUARDERAS" userId="S::mmolestina@liceodelvalle.net::22f78526-1180-436d-8396-3b492277c5b7" providerId="AD" clId="Web-{7627AC70-BAB1-40F4-8D5E-325F85EB5A07}" dt="2021-05-04T19:43:34.004" v="6"/>
          <ac:picMkLst>
            <pc:docMk/>
            <pc:sldMk cId="3614361443" sldId="310"/>
            <ac:picMk id="4" creationId="{4E3DEAED-E628-4B01-8350-B9E2426BF816}"/>
          </ac:picMkLst>
        </pc:picChg>
      </pc:sldChg>
      <pc:sldChg chg="add del replId">
        <pc:chgData name="MARIA GRACIA MOLESTINA GUARDERAS" userId="S::mmolestina@liceodelvalle.net::22f78526-1180-436d-8396-3b492277c5b7" providerId="AD" clId="Web-{7627AC70-BAB1-40F4-8D5E-325F85EB5A07}" dt="2021-05-04T19:45:01.382" v="27"/>
        <pc:sldMkLst>
          <pc:docMk/>
          <pc:sldMk cId="4164178858" sldId="311"/>
        </pc:sldMkLst>
      </pc:sldChg>
      <pc:sldChg chg="addSp delSp modSp add ord">
        <pc:chgData name="MARIA GRACIA MOLESTINA GUARDERAS" userId="S::mmolestina@liceodelvalle.net::22f78526-1180-436d-8396-3b492277c5b7" providerId="AD" clId="Web-{7627AC70-BAB1-40F4-8D5E-325F85EB5A07}" dt="2021-05-04T19:50:58.531" v="99" actId="1076"/>
        <pc:sldMkLst>
          <pc:docMk/>
          <pc:sldMk cId="4283330372" sldId="311"/>
        </pc:sldMkLst>
        <pc:spChg chg="mod">
          <ac:chgData name="MARIA GRACIA MOLESTINA GUARDERAS" userId="S::mmolestina@liceodelvalle.net::22f78526-1180-436d-8396-3b492277c5b7" providerId="AD" clId="Web-{7627AC70-BAB1-40F4-8D5E-325F85EB5A07}" dt="2021-05-04T19:46:53.541" v="35" actId="1076"/>
          <ac:spMkLst>
            <pc:docMk/>
            <pc:sldMk cId="4283330372" sldId="311"/>
            <ac:spMk id="2" creationId="{4CC1E29E-5B5B-4115-AB56-14CD9D4EA132}"/>
          </ac:spMkLst>
        </pc:spChg>
        <pc:spChg chg="add mod">
          <ac:chgData name="MARIA GRACIA MOLESTINA GUARDERAS" userId="S::mmolestina@liceodelvalle.net::22f78526-1180-436d-8396-3b492277c5b7" providerId="AD" clId="Web-{7627AC70-BAB1-40F4-8D5E-325F85EB5A07}" dt="2021-05-04T19:50:48.172" v="97" actId="1076"/>
          <ac:spMkLst>
            <pc:docMk/>
            <pc:sldMk cId="4283330372" sldId="311"/>
            <ac:spMk id="4" creationId="{C07D2E09-6971-40E8-B0B1-753F16FE59F3}"/>
          </ac:spMkLst>
        </pc:spChg>
        <pc:spChg chg="add mod">
          <ac:chgData name="MARIA GRACIA MOLESTINA GUARDERAS" userId="S::mmolestina@liceodelvalle.net::22f78526-1180-436d-8396-3b492277c5b7" providerId="AD" clId="Web-{7627AC70-BAB1-40F4-8D5E-325F85EB5A07}" dt="2021-05-04T19:50:58.531" v="99" actId="1076"/>
          <ac:spMkLst>
            <pc:docMk/>
            <pc:sldMk cId="4283330372" sldId="311"/>
            <ac:spMk id="5" creationId="{994C2A59-1D4C-4D09-A620-62CA31B282CC}"/>
          </ac:spMkLst>
        </pc:spChg>
        <pc:spChg chg="del">
          <ac:chgData name="MARIA GRACIA MOLESTINA GUARDERAS" userId="S::mmolestina@liceodelvalle.net::22f78526-1180-436d-8396-3b492277c5b7" providerId="AD" clId="Web-{7627AC70-BAB1-40F4-8D5E-325F85EB5A07}" dt="2021-05-04T19:47:14.838" v="38"/>
          <ac:spMkLst>
            <pc:docMk/>
            <pc:sldMk cId="4283330372" sldId="311"/>
            <ac:spMk id="18" creationId="{58C9E96E-864A-4A46-949B-E265DA2CD5AD}"/>
          </ac:spMkLst>
        </pc:spChg>
        <pc:spChg chg="del">
          <ac:chgData name="MARIA GRACIA MOLESTINA GUARDERAS" userId="S::mmolestina@liceodelvalle.net::22f78526-1180-436d-8396-3b492277c5b7" providerId="AD" clId="Web-{7627AC70-BAB1-40F4-8D5E-325F85EB5A07}" dt="2021-05-04T19:47:01.291" v="37"/>
          <ac:spMkLst>
            <pc:docMk/>
            <pc:sldMk cId="4283330372" sldId="311"/>
            <ac:spMk id="214" creationId="{00000000-0000-0000-0000-000000000000}"/>
          </ac:spMkLst>
        </pc:spChg>
        <pc:spChg chg="del">
          <ac:chgData name="MARIA GRACIA MOLESTINA GUARDERAS" userId="S::mmolestina@liceodelvalle.net::22f78526-1180-436d-8396-3b492277c5b7" providerId="AD" clId="Web-{7627AC70-BAB1-40F4-8D5E-325F85EB5A07}" dt="2021-05-04T19:46:57.900" v="36"/>
          <ac:spMkLst>
            <pc:docMk/>
            <pc:sldMk cId="4283330372" sldId="311"/>
            <ac:spMk id="218" creationId="{00000000-0000-0000-0000-000000000000}"/>
          </ac:spMkLst>
        </pc:spChg>
        <pc:picChg chg="del">
          <ac:chgData name="MARIA GRACIA MOLESTINA GUARDERAS" userId="S::mmolestina@liceodelvalle.net::22f78526-1180-436d-8396-3b492277c5b7" providerId="AD" clId="Web-{7627AC70-BAB1-40F4-8D5E-325F85EB5A07}" dt="2021-05-04T19:46:48.744" v="34"/>
          <ac:picMkLst>
            <pc:docMk/>
            <pc:sldMk cId="4283330372" sldId="311"/>
            <ac:picMk id="3" creationId="{302B24F1-DAF6-4B6C-9963-BA3F40B745DB}"/>
          </ac:picMkLst>
        </pc:picChg>
      </pc:sldChg>
    </pc:docChg>
  </pc:docChgLst>
  <pc:docChgLst>
    <pc:chgData name="ARIANA KATHRIN ORTEGA SANTACRUZ" userId="S::aortega@liceodelvalle.net::2fe6b15b-992d-4b06-9870-fbb8d5704715" providerId="AD" clId="Web-{0E77DBCB-189E-4795-A373-05F1652A639B}"/>
    <pc:docChg chg="modSld">
      <pc:chgData name="ARIANA KATHRIN ORTEGA SANTACRUZ" userId="S::aortega@liceodelvalle.net::2fe6b15b-992d-4b06-9870-fbb8d5704715" providerId="AD" clId="Web-{0E77DBCB-189E-4795-A373-05F1652A639B}" dt="2021-05-05T15:27:55.542" v="74" actId="1076"/>
      <pc:docMkLst>
        <pc:docMk/>
      </pc:docMkLst>
      <pc:sldChg chg="modSp">
        <pc:chgData name="ARIANA KATHRIN ORTEGA SANTACRUZ" userId="S::aortega@liceodelvalle.net::2fe6b15b-992d-4b06-9870-fbb8d5704715" providerId="AD" clId="Web-{0E77DBCB-189E-4795-A373-05F1652A639B}" dt="2021-05-05T15:27:55.542" v="74" actId="1076"/>
        <pc:sldMkLst>
          <pc:docMk/>
          <pc:sldMk cId="2481216854" sldId="313"/>
        </pc:sldMkLst>
        <pc:picChg chg="mod">
          <ac:chgData name="ARIANA KATHRIN ORTEGA SANTACRUZ" userId="S::aortega@liceodelvalle.net::2fe6b15b-992d-4b06-9870-fbb8d5704715" providerId="AD" clId="Web-{0E77DBCB-189E-4795-A373-05F1652A639B}" dt="2021-05-05T15:27:55.542" v="74" actId="1076"/>
          <ac:picMkLst>
            <pc:docMk/>
            <pc:sldMk cId="2481216854" sldId="313"/>
            <ac:picMk id="8" creationId="{DE021F47-1716-46A2-BB16-75BAEF30825A}"/>
          </ac:picMkLst>
        </pc:picChg>
        <pc:picChg chg="mod">
          <ac:chgData name="ARIANA KATHRIN ORTEGA SANTACRUZ" userId="S::aortega@liceodelvalle.net::2fe6b15b-992d-4b06-9870-fbb8d5704715" providerId="AD" clId="Web-{0E77DBCB-189E-4795-A373-05F1652A639B}" dt="2021-05-05T15:27:53.792" v="73" actId="1076"/>
          <ac:picMkLst>
            <pc:docMk/>
            <pc:sldMk cId="2481216854" sldId="313"/>
            <ac:picMk id="9" creationId="{EC95703E-C2B7-4220-8FA1-89156522E5BF}"/>
          </ac:picMkLst>
        </pc:picChg>
        <pc:picChg chg="mod">
          <ac:chgData name="ARIANA KATHRIN ORTEGA SANTACRUZ" userId="S::aortega@liceodelvalle.net::2fe6b15b-992d-4b06-9870-fbb8d5704715" providerId="AD" clId="Web-{0E77DBCB-189E-4795-A373-05F1652A639B}" dt="2021-05-05T15:27:47.714" v="70" actId="1076"/>
          <ac:picMkLst>
            <pc:docMk/>
            <pc:sldMk cId="2481216854" sldId="313"/>
            <ac:picMk id="10" creationId="{7FF12F5F-2531-43E6-A944-01D6CFC7FD61}"/>
          </ac:picMkLst>
        </pc:picChg>
      </pc:sldChg>
      <pc:sldChg chg="addSp modSp">
        <pc:chgData name="ARIANA KATHRIN ORTEGA SANTACRUZ" userId="S::aortega@liceodelvalle.net::2fe6b15b-992d-4b06-9870-fbb8d5704715" providerId="AD" clId="Web-{0E77DBCB-189E-4795-A373-05F1652A639B}" dt="2021-05-05T15:27:35.120" v="68" actId="20577"/>
        <pc:sldMkLst>
          <pc:docMk/>
          <pc:sldMk cId="2963985698" sldId="315"/>
        </pc:sldMkLst>
        <pc:spChg chg="mod">
          <ac:chgData name="ARIANA KATHRIN ORTEGA SANTACRUZ" userId="S::aortega@liceodelvalle.net::2fe6b15b-992d-4b06-9870-fbb8d5704715" providerId="AD" clId="Web-{0E77DBCB-189E-4795-A373-05F1652A639B}" dt="2021-05-05T15:27:35.120" v="68" actId="20577"/>
          <ac:spMkLst>
            <pc:docMk/>
            <pc:sldMk cId="2963985698" sldId="315"/>
            <ac:spMk id="7" creationId="{71C2BDDC-425F-402F-AB8C-DBB3480D2AFE}"/>
          </ac:spMkLst>
        </pc:spChg>
        <pc:picChg chg="add mod">
          <ac:chgData name="ARIANA KATHRIN ORTEGA SANTACRUZ" userId="S::aortega@liceodelvalle.net::2fe6b15b-992d-4b06-9870-fbb8d5704715" providerId="AD" clId="Web-{0E77DBCB-189E-4795-A373-05F1652A639B}" dt="2021-05-05T15:14:45.068" v="3" actId="1076"/>
          <ac:picMkLst>
            <pc:docMk/>
            <pc:sldMk cId="2963985698" sldId="315"/>
            <ac:picMk id="3" creationId="{9CBAEE76-55AC-4FE4-858A-F4FDADA9A27F}"/>
          </ac:picMkLst>
        </pc:picChg>
      </pc:sldChg>
    </pc:docChg>
  </pc:docChgLst>
  <pc:docChgLst>
    <pc:chgData name="MARIA GRACIA MOLESTINA GUARDERAS" userId="S::mmolestina@liceodelvalle.net::22f78526-1180-436d-8396-3b492277c5b7" providerId="AD" clId="Web-{1B74396F-FB0C-4D06-A9F7-A2A9044EF101}"/>
    <pc:docChg chg="modSld sldOrd">
      <pc:chgData name="MARIA GRACIA MOLESTINA GUARDERAS" userId="S::mmolestina@liceodelvalle.net::22f78526-1180-436d-8396-3b492277c5b7" providerId="AD" clId="Web-{1B74396F-FB0C-4D06-A9F7-A2A9044EF101}" dt="2021-04-24T17:16:12.947" v="43" actId="20577"/>
      <pc:docMkLst>
        <pc:docMk/>
      </pc:docMkLst>
      <pc:sldChg chg="mod ord setBg">
        <pc:chgData name="MARIA GRACIA MOLESTINA GUARDERAS" userId="S::mmolestina@liceodelvalle.net::22f78526-1180-436d-8396-3b492277c5b7" providerId="AD" clId="Web-{1B74396F-FB0C-4D06-A9F7-A2A9044EF101}" dt="2021-04-24T17:07:58.721" v="27"/>
        <pc:sldMkLst>
          <pc:docMk/>
          <pc:sldMk cId="555467499" sldId="274"/>
        </pc:sldMkLst>
      </pc:sldChg>
      <pc:sldChg chg="addSp delSp modSp">
        <pc:chgData name="MARIA GRACIA MOLESTINA GUARDERAS" userId="S::mmolestina@liceodelvalle.net::22f78526-1180-436d-8396-3b492277c5b7" providerId="AD" clId="Web-{1B74396F-FB0C-4D06-A9F7-A2A9044EF101}" dt="2021-04-24T17:16:12.947" v="43" actId="20577"/>
        <pc:sldMkLst>
          <pc:docMk/>
          <pc:sldMk cId="3873137509" sldId="278"/>
        </pc:sldMkLst>
        <pc:spChg chg="mod">
          <ac:chgData name="MARIA GRACIA MOLESTINA GUARDERAS" userId="S::mmolestina@liceodelvalle.net::22f78526-1180-436d-8396-3b492277c5b7" providerId="AD" clId="Web-{1B74396F-FB0C-4D06-A9F7-A2A9044EF101}" dt="2021-04-24T17:15:35.791" v="29" actId="20577"/>
          <ac:spMkLst>
            <pc:docMk/>
            <pc:sldMk cId="3873137509" sldId="278"/>
            <ac:spMk id="2" creationId="{B27E0FEB-5193-4AD6-9670-5FFD6A7B0A83}"/>
          </ac:spMkLst>
        </pc:spChg>
        <pc:spChg chg="del">
          <ac:chgData name="MARIA GRACIA MOLESTINA GUARDERAS" userId="S::mmolestina@liceodelvalle.net::22f78526-1180-436d-8396-3b492277c5b7" providerId="AD" clId="Web-{1B74396F-FB0C-4D06-A9F7-A2A9044EF101}" dt="2021-04-24T16:58:51.431" v="14"/>
          <ac:spMkLst>
            <pc:docMk/>
            <pc:sldMk cId="3873137509" sldId="278"/>
            <ac:spMk id="3" creationId="{8F732BE7-A2BE-4C9B-9649-6CF2E5349C10}"/>
          </ac:spMkLst>
        </pc:spChg>
        <pc:spChg chg="add mod">
          <ac:chgData name="MARIA GRACIA MOLESTINA GUARDERAS" userId="S::mmolestina@liceodelvalle.net::22f78526-1180-436d-8396-3b492277c5b7" providerId="AD" clId="Web-{1B74396F-FB0C-4D06-A9F7-A2A9044EF101}" dt="2021-04-24T17:16:12.947" v="43" actId="20577"/>
          <ac:spMkLst>
            <pc:docMk/>
            <pc:sldMk cId="3873137509" sldId="278"/>
            <ac:spMk id="5" creationId="{E16430AF-2714-44E4-ACFB-7B9601D9A24E}"/>
          </ac:spMkLst>
        </pc:spChg>
        <pc:picChg chg="add mod">
          <ac:chgData name="MARIA GRACIA MOLESTINA GUARDERAS" userId="S::mmolestina@liceodelvalle.net::22f78526-1180-436d-8396-3b492277c5b7" providerId="AD" clId="Web-{1B74396F-FB0C-4D06-A9F7-A2A9044EF101}" dt="2021-04-24T17:03:35.044" v="23" actId="1076"/>
          <ac:picMkLst>
            <pc:docMk/>
            <pc:sldMk cId="3873137509" sldId="278"/>
            <ac:picMk id="4" creationId="{4837CF4B-6F48-4237-973D-8C703FFDA336}"/>
          </ac:picMkLst>
        </pc:picChg>
      </pc:sldChg>
    </pc:docChg>
  </pc:docChgLst>
  <pc:docChgLst>
    <pc:chgData name="ARIANA KATHRIN ORTEGA SANTACRUZ" userId="S::aortega@liceodelvalle.net::2fe6b15b-992d-4b06-9870-fbb8d5704715" providerId="AD" clId="Web-{0521CC21-A314-45EF-8CC6-020930E1DB17}"/>
    <pc:docChg chg="addSld modSld">
      <pc:chgData name="ARIANA KATHRIN ORTEGA SANTACRUZ" userId="S::aortega@liceodelvalle.net::2fe6b15b-992d-4b06-9870-fbb8d5704715" providerId="AD" clId="Web-{0521CC21-A314-45EF-8CC6-020930E1DB17}" dt="2021-04-22T17:59:22.117" v="83" actId="1076"/>
      <pc:docMkLst>
        <pc:docMk/>
      </pc:docMkLst>
      <pc:sldChg chg="addSp delSp modSp">
        <pc:chgData name="ARIANA KATHRIN ORTEGA SANTACRUZ" userId="S::aortega@liceodelvalle.net::2fe6b15b-992d-4b06-9870-fbb8d5704715" providerId="AD" clId="Web-{0521CC21-A314-45EF-8CC6-020930E1DB17}" dt="2021-04-22T17:57:59.725" v="72" actId="14100"/>
        <pc:sldMkLst>
          <pc:docMk/>
          <pc:sldMk cId="3748364580" sldId="268"/>
        </pc:sldMkLst>
        <pc:spChg chg="mod">
          <ac:chgData name="ARIANA KATHRIN ORTEGA SANTACRUZ" userId="S::aortega@liceodelvalle.net::2fe6b15b-992d-4b06-9870-fbb8d5704715" providerId="AD" clId="Web-{0521CC21-A314-45EF-8CC6-020930E1DB17}" dt="2021-04-22T17:57:41.833" v="65" actId="20577"/>
          <ac:spMkLst>
            <pc:docMk/>
            <pc:sldMk cId="3748364580" sldId="268"/>
            <ac:spMk id="115" creationId="{00000000-0000-0000-0000-000000000000}"/>
          </ac:spMkLst>
        </pc:spChg>
        <pc:picChg chg="add mod">
          <ac:chgData name="ARIANA KATHRIN ORTEGA SANTACRUZ" userId="S::aortega@liceodelvalle.net::2fe6b15b-992d-4b06-9870-fbb8d5704715" providerId="AD" clId="Web-{0521CC21-A314-45EF-8CC6-020930E1DB17}" dt="2021-04-22T17:57:59.725" v="72" actId="14100"/>
          <ac:picMkLst>
            <pc:docMk/>
            <pc:sldMk cId="3748364580" sldId="268"/>
            <ac:picMk id="2" creationId="{A8741BE1-F8AC-435E-8E7D-FB3CD2AB5C6D}"/>
          </ac:picMkLst>
        </pc:picChg>
        <pc:picChg chg="del">
          <ac:chgData name="ARIANA KATHRIN ORTEGA SANTACRUZ" userId="S::aortega@liceodelvalle.net::2fe6b15b-992d-4b06-9870-fbb8d5704715" providerId="AD" clId="Web-{0521CC21-A314-45EF-8CC6-020930E1DB17}" dt="2021-04-22T17:57:47.396" v="66"/>
          <ac:picMkLst>
            <pc:docMk/>
            <pc:sldMk cId="3748364580" sldId="268"/>
            <ac:picMk id="3" creationId="{7E289764-02B3-49FF-8038-F77C3CFE257D}"/>
          </ac:picMkLst>
        </pc:picChg>
      </pc:sldChg>
      <pc:sldChg chg="addSp delSp modSp">
        <pc:chgData name="ARIANA KATHRIN ORTEGA SANTACRUZ" userId="S::aortega@liceodelvalle.net::2fe6b15b-992d-4b06-9870-fbb8d5704715" providerId="AD" clId="Web-{0521CC21-A314-45EF-8CC6-020930E1DB17}" dt="2021-04-22T17:59:22.117" v="83" actId="1076"/>
        <pc:sldMkLst>
          <pc:docMk/>
          <pc:sldMk cId="171549411" sldId="270"/>
        </pc:sldMkLst>
        <pc:spChg chg="mod">
          <ac:chgData name="ARIANA KATHRIN ORTEGA SANTACRUZ" userId="S::aortega@liceodelvalle.net::2fe6b15b-992d-4b06-9870-fbb8d5704715" providerId="AD" clId="Web-{0521CC21-A314-45EF-8CC6-020930E1DB17}" dt="2021-04-22T17:59:20.758" v="82" actId="1076"/>
          <ac:spMkLst>
            <pc:docMk/>
            <pc:sldMk cId="171549411" sldId="270"/>
            <ac:spMk id="230" creationId="{00000000-0000-0000-0000-000000000000}"/>
          </ac:spMkLst>
        </pc:spChg>
        <pc:picChg chg="del">
          <ac:chgData name="ARIANA KATHRIN ORTEGA SANTACRUZ" userId="S::aortega@liceodelvalle.net::2fe6b15b-992d-4b06-9870-fbb8d5704715" providerId="AD" clId="Web-{0521CC21-A314-45EF-8CC6-020930E1DB17}" dt="2021-04-22T17:58:10.366" v="73"/>
          <ac:picMkLst>
            <pc:docMk/>
            <pc:sldMk cId="171549411" sldId="270"/>
            <ac:picMk id="2" creationId="{A58C7022-E664-4BF2-B2D0-E444FC4DA14F}"/>
          </ac:picMkLst>
        </pc:picChg>
        <pc:picChg chg="add mod">
          <ac:chgData name="ARIANA KATHRIN ORTEGA SANTACRUZ" userId="S::aortega@liceodelvalle.net::2fe6b15b-992d-4b06-9870-fbb8d5704715" providerId="AD" clId="Web-{0521CC21-A314-45EF-8CC6-020930E1DB17}" dt="2021-04-22T17:59:22.117" v="83" actId="1076"/>
          <ac:picMkLst>
            <pc:docMk/>
            <pc:sldMk cId="171549411" sldId="270"/>
            <ac:picMk id="3" creationId="{59A87152-F5F0-4081-B3E7-198AA6F83552}"/>
          </ac:picMkLst>
        </pc:picChg>
      </pc:sldChg>
      <pc:sldChg chg="addSp delSp modSp new mod setBg">
        <pc:chgData name="ARIANA KATHRIN ORTEGA SANTACRUZ" userId="S::aortega@liceodelvalle.net::2fe6b15b-992d-4b06-9870-fbb8d5704715" providerId="AD" clId="Web-{0521CC21-A314-45EF-8CC6-020930E1DB17}" dt="2021-04-22T17:57:06.833" v="46" actId="1076"/>
        <pc:sldMkLst>
          <pc:docMk/>
          <pc:sldMk cId="3953489214" sldId="273"/>
        </pc:sldMkLst>
        <pc:spChg chg="mod">
          <ac:chgData name="ARIANA KATHRIN ORTEGA SANTACRUZ" userId="S::aortega@liceodelvalle.net::2fe6b15b-992d-4b06-9870-fbb8d5704715" providerId="AD" clId="Web-{0521CC21-A314-45EF-8CC6-020930E1DB17}" dt="2021-04-22T17:54:43.657" v="19" actId="20577"/>
          <ac:spMkLst>
            <pc:docMk/>
            <pc:sldMk cId="3953489214" sldId="273"/>
            <ac:spMk id="2" creationId="{33E63BA7-9B50-4AE4-8C3E-4F74629E0E86}"/>
          </ac:spMkLst>
        </pc:spChg>
        <pc:spChg chg="del">
          <ac:chgData name="ARIANA KATHRIN ORTEGA SANTACRUZ" userId="S::aortega@liceodelvalle.net::2fe6b15b-992d-4b06-9870-fbb8d5704715" providerId="AD" clId="Web-{0521CC21-A314-45EF-8CC6-020930E1DB17}" dt="2021-04-22T17:55:00.751" v="20"/>
          <ac:spMkLst>
            <pc:docMk/>
            <pc:sldMk cId="3953489214" sldId="273"/>
            <ac:spMk id="3" creationId="{EAE936C7-D226-4957-87D0-CDE21F38508F}"/>
          </ac:spMkLst>
        </pc:spChg>
        <pc:spChg chg="add mod">
          <ac:chgData name="ARIANA KATHRIN ORTEGA SANTACRUZ" userId="S::aortega@liceodelvalle.net::2fe6b15b-992d-4b06-9870-fbb8d5704715" providerId="AD" clId="Web-{0521CC21-A314-45EF-8CC6-020930E1DB17}" dt="2021-04-22T17:56:30.675" v="43" actId="1076"/>
          <ac:spMkLst>
            <pc:docMk/>
            <pc:sldMk cId="3953489214" sldId="273"/>
            <ac:spMk id="5" creationId="{940F9BB6-3F14-4A87-AA69-54783D707E80}"/>
          </ac:spMkLst>
        </pc:spChg>
        <pc:picChg chg="add mod">
          <ac:chgData name="ARIANA KATHRIN ORTEGA SANTACRUZ" userId="S::aortega@liceodelvalle.net::2fe6b15b-992d-4b06-9870-fbb8d5704715" providerId="AD" clId="Web-{0521CC21-A314-45EF-8CC6-020930E1DB17}" dt="2021-04-22T17:57:06.833" v="46" actId="1076"/>
          <ac:picMkLst>
            <pc:docMk/>
            <pc:sldMk cId="3953489214" sldId="273"/>
            <ac:picMk id="4" creationId="{66B3B381-7E19-46F1-901A-AF226220772E}"/>
          </ac:picMkLst>
        </pc:picChg>
      </pc:sldChg>
    </pc:docChg>
  </pc:docChgLst>
  <pc:docChgLst>
    <pc:chgData name="YULIANA ESTEFANIA MARTINEZ CARRERA" userId="S::ymartinez@liceodelvalle.net::c3677854-13c3-456f-9636-8a48793b34b1" providerId="AD" clId="Web-{7515E295-9641-470C-8601-A7507ADEC2B6}"/>
    <pc:docChg chg="modSld">
      <pc:chgData name="YULIANA ESTEFANIA MARTINEZ CARRERA" userId="S::ymartinez@liceodelvalle.net::c3677854-13c3-456f-9636-8a48793b34b1" providerId="AD" clId="Web-{7515E295-9641-470C-8601-A7507ADEC2B6}" dt="2021-05-04T21:55:31.280" v="79" actId="20577"/>
      <pc:docMkLst>
        <pc:docMk/>
      </pc:docMkLst>
      <pc:sldChg chg="addSp modSp">
        <pc:chgData name="YULIANA ESTEFANIA MARTINEZ CARRERA" userId="S::ymartinez@liceodelvalle.net::c3677854-13c3-456f-9636-8a48793b34b1" providerId="AD" clId="Web-{7515E295-9641-470C-8601-A7507ADEC2B6}" dt="2021-05-04T21:55:31.280" v="79" actId="20577"/>
        <pc:sldMkLst>
          <pc:docMk/>
          <pc:sldMk cId="2481216854" sldId="313"/>
        </pc:sldMkLst>
        <pc:spChg chg="add mod">
          <ac:chgData name="YULIANA ESTEFANIA MARTINEZ CARRERA" userId="S::ymartinez@liceodelvalle.net::c3677854-13c3-456f-9636-8a48793b34b1" providerId="AD" clId="Web-{7515E295-9641-470C-8601-A7507ADEC2B6}" dt="2021-05-04T21:55:31.280" v="79" actId="20577"/>
          <ac:spMkLst>
            <pc:docMk/>
            <pc:sldMk cId="2481216854" sldId="313"/>
            <ac:spMk id="3" creationId="{6C9B762D-7374-4317-85D8-5324F99AF223}"/>
          </ac:spMkLst>
        </pc:spChg>
        <pc:spChg chg="mod">
          <ac:chgData name="YULIANA ESTEFANIA MARTINEZ CARRERA" userId="S::ymartinez@liceodelvalle.net::c3677854-13c3-456f-9636-8a48793b34b1" providerId="AD" clId="Web-{7515E295-9641-470C-8601-A7507ADEC2B6}" dt="2021-05-04T21:50:01.068" v="39" actId="1076"/>
          <ac:spMkLst>
            <pc:docMk/>
            <pc:sldMk cId="2481216854" sldId="313"/>
            <ac:spMk id="5" creationId="{4BFF4EAC-5D44-45CE-BEA6-D47BD33D073E}"/>
          </ac:spMkLst>
        </pc:spChg>
        <pc:spChg chg="add mod">
          <ac:chgData name="YULIANA ESTEFANIA MARTINEZ CARRERA" userId="S::ymartinez@liceodelvalle.net::c3677854-13c3-456f-9636-8a48793b34b1" providerId="AD" clId="Web-{7515E295-9641-470C-8601-A7507ADEC2B6}" dt="2021-05-04T21:55:18.217" v="77" actId="1076"/>
          <ac:spMkLst>
            <pc:docMk/>
            <pc:sldMk cId="2481216854" sldId="313"/>
            <ac:spMk id="6" creationId="{5813963F-5DF5-484E-99E3-2B10909590F9}"/>
          </ac:spMkLst>
        </pc:spChg>
        <pc:spChg chg="add mod">
          <ac:chgData name="YULIANA ESTEFANIA MARTINEZ CARRERA" userId="S::ymartinez@liceodelvalle.net::c3677854-13c3-456f-9636-8a48793b34b1" providerId="AD" clId="Web-{7515E295-9641-470C-8601-A7507ADEC2B6}" dt="2021-05-04T21:55:24.874" v="78" actId="1076"/>
          <ac:spMkLst>
            <pc:docMk/>
            <pc:sldMk cId="2481216854" sldId="313"/>
            <ac:spMk id="7" creationId="{71C2BDDC-425F-402F-AB8C-DBB3480D2AFE}"/>
          </ac:spMkLst>
        </pc:spChg>
        <pc:picChg chg="mod">
          <ac:chgData name="YULIANA ESTEFANIA MARTINEZ CARRERA" userId="S::ymartinez@liceodelvalle.net::c3677854-13c3-456f-9636-8a48793b34b1" providerId="AD" clId="Web-{7515E295-9641-470C-8601-A7507ADEC2B6}" dt="2021-05-04T21:51:24.320" v="41" actId="1076"/>
          <ac:picMkLst>
            <pc:docMk/>
            <pc:sldMk cId="2481216854" sldId="313"/>
            <ac:picMk id="191" creationId="{00000000-0000-0000-0000-000000000000}"/>
          </ac:picMkLst>
        </pc:picChg>
      </pc:sldChg>
    </pc:docChg>
  </pc:docChgLst>
  <pc:docChgLst>
    <pc:chgData name="MARIA GRACIA MOLESTINA GUARDERAS" userId="S::mmolestina@liceodelvalle.net::22f78526-1180-436d-8396-3b492277c5b7" providerId="AD" clId="Web-{3E43FAE6-F5CB-4E5E-B0C4-0774908590F4}"/>
    <pc:docChg chg="modSld">
      <pc:chgData name="MARIA GRACIA MOLESTINA GUARDERAS" userId="S::mmolestina@liceodelvalle.net::22f78526-1180-436d-8396-3b492277c5b7" providerId="AD" clId="Web-{3E43FAE6-F5CB-4E5E-B0C4-0774908590F4}" dt="2021-04-15T23:53:14.273" v="0" actId="14100"/>
      <pc:docMkLst>
        <pc:docMk/>
      </pc:docMkLst>
      <pc:sldChg chg="modSp">
        <pc:chgData name="MARIA GRACIA MOLESTINA GUARDERAS" userId="S::mmolestina@liceodelvalle.net::22f78526-1180-436d-8396-3b492277c5b7" providerId="AD" clId="Web-{3E43FAE6-F5CB-4E5E-B0C4-0774908590F4}" dt="2021-04-15T23:53:14.273" v="0" actId="14100"/>
        <pc:sldMkLst>
          <pc:docMk/>
          <pc:sldMk cId="0" sldId="257"/>
        </pc:sldMkLst>
        <pc:picChg chg="mod">
          <ac:chgData name="MARIA GRACIA MOLESTINA GUARDERAS" userId="S::mmolestina@liceodelvalle.net::22f78526-1180-436d-8396-3b492277c5b7" providerId="AD" clId="Web-{3E43FAE6-F5CB-4E5E-B0C4-0774908590F4}" dt="2021-04-15T23:53:14.273" v="0" actId="14100"/>
          <ac:picMkLst>
            <pc:docMk/>
            <pc:sldMk cId="0" sldId="257"/>
            <ac:picMk id="3" creationId="{B99124ED-00D3-48FF-B309-9C9BF2E45358}"/>
          </ac:picMkLst>
        </pc:picChg>
      </pc:sldChg>
    </pc:docChg>
  </pc:docChgLst>
  <pc:docChgLst>
    <pc:chgData name="MARIA GRACIA MOLESTINA GUARDERAS" userId="S::mmolestina@liceodelvalle.net::22f78526-1180-436d-8396-3b492277c5b7" providerId="AD" clId="Web-{2B3B98B1-C40F-4D9D-B28B-E71BF024C5C3}"/>
    <pc:docChg chg="delSld modSld">
      <pc:chgData name="MARIA GRACIA MOLESTINA GUARDERAS" userId="S::mmolestina@liceodelvalle.net::22f78526-1180-436d-8396-3b492277c5b7" providerId="AD" clId="Web-{2B3B98B1-C40F-4D9D-B28B-E71BF024C5C3}" dt="2021-04-28T16:17:39.336" v="272" actId="1076"/>
      <pc:docMkLst>
        <pc:docMk/>
      </pc:docMkLst>
      <pc:sldChg chg="modSp">
        <pc:chgData name="MARIA GRACIA MOLESTINA GUARDERAS" userId="S::mmolestina@liceodelvalle.net::22f78526-1180-436d-8396-3b492277c5b7" providerId="AD" clId="Web-{2B3B98B1-C40F-4D9D-B28B-E71BF024C5C3}" dt="2021-04-28T16:10:12.917" v="251" actId="1076"/>
        <pc:sldMkLst>
          <pc:docMk/>
          <pc:sldMk cId="1032862940" sldId="297"/>
        </pc:sldMkLst>
        <pc:picChg chg="mod">
          <ac:chgData name="MARIA GRACIA MOLESTINA GUARDERAS" userId="S::mmolestina@liceodelvalle.net::22f78526-1180-436d-8396-3b492277c5b7" providerId="AD" clId="Web-{2B3B98B1-C40F-4D9D-B28B-E71BF024C5C3}" dt="2021-04-28T16:10:12.917" v="251" actId="1076"/>
          <ac:picMkLst>
            <pc:docMk/>
            <pc:sldMk cId="1032862940" sldId="297"/>
            <ac:picMk id="4" creationId="{2C2C5AD5-D9F6-45DE-9432-BD2FFF6B4954}"/>
          </ac:picMkLst>
        </pc:picChg>
      </pc:sldChg>
      <pc:sldChg chg="addSp modSp del">
        <pc:chgData name="MARIA GRACIA MOLESTINA GUARDERAS" userId="S::mmolestina@liceodelvalle.net::22f78526-1180-436d-8396-3b492277c5b7" providerId="AD" clId="Web-{2B3B98B1-C40F-4D9D-B28B-E71BF024C5C3}" dt="2021-04-28T16:15:47.781" v="261"/>
        <pc:sldMkLst>
          <pc:docMk/>
          <pc:sldMk cId="242437740" sldId="298"/>
        </pc:sldMkLst>
        <pc:spChg chg="mod">
          <ac:chgData name="MARIA GRACIA MOLESTINA GUARDERAS" userId="S::mmolestina@liceodelvalle.net::22f78526-1180-436d-8396-3b492277c5b7" providerId="AD" clId="Web-{2B3B98B1-C40F-4D9D-B28B-E71BF024C5C3}" dt="2021-04-28T16:13:06.818" v="258" actId="1076"/>
          <ac:spMkLst>
            <pc:docMk/>
            <pc:sldMk cId="242437740" sldId="298"/>
            <ac:spMk id="11" creationId="{408E8BE3-60FA-4E71-B48A-EA42CF2463EC}"/>
          </ac:spMkLst>
        </pc:spChg>
        <pc:picChg chg="add mod">
          <ac:chgData name="MARIA GRACIA MOLESTINA GUARDERAS" userId="S::mmolestina@liceodelvalle.net::22f78526-1180-436d-8396-3b492277c5b7" providerId="AD" clId="Web-{2B3B98B1-C40F-4D9D-B28B-E71BF024C5C3}" dt="2021-04-28T16:13:11.944" v="259" actId="14100"/>
          <ac:picMkLst>
            <pc:docMk/>
            <pc:sldMk cId="242437740" sldId="298"/>
            <ac:picMk id="3" creationId="{6ADC3D3B-4235-4BCB-85AA-8F87AC869E77}"/>
          </ac:picMkLst>
        </pc:picChg>
      </pc:sldChg>
      <pc:sldChg chg="del">
        <pc:chgData name="MARIA GRACIA MOLESTINA GUARDERAS" userId="S::mmolestina@liceodelvalle.net::22f78526-1180-436d-8396-3b492277c5b7" providerId="AD" clId="Web-{2B3B98B1-C40F-4D9D-B28B-E71BF024C5C3}" dt="2021-04-28T16:15:50.954" v="262"/>
        <pc:sldMkLst>
          <pc:docMk/>
          <pc:sldMk cId="3325809376" sldId="299"/>
        </pc:sldMkLst>
      </pc:sldChg>
      <pc:sldChg chg="del">
        <pc:chgData name="MARIA GRACIA MOLESTINA GUARDERAS" userId="S::mmolestina@liceodelvalle.net::22f78526-1180-436d-8396-3b492277c5b7" providerId="AD" clId="Web-{2B3B98B1-C40F-4D9D-B28B-E71BF024C5C3}" dt="2021-04-28T16:15:44.719" v="260"/>
        <pc:sldMkLst>
          <pc:docMk/>
          <pc:sldMk cId="1466984980" sldId="300"/>
        </pc:sldMkLst>
      </pc:sldChg>
      <pc:sldChg chg="modSp">
        <pc:chgData name="MARIA GRACIA MOLESTINA GUARDERAS" userId="S::mmolestina@liceodelvalle.net::22f78526-1180-436d-8396-3b492277c5b7" providerId="AD" clId="Web-{2B3B98B1-C40F-4D9D-B28B-E71BF024C5C3}" dt="2021-04-28T16:16:37.176" v="265" actId="1076"/>
        <pc:sldMkLst>
          <pc:docMk/>
          <pc:sldMk cId="3883994254" sldId="303"/>
        </pc:sldMkLst>
        <pc:picChg chg="mod">
          <ac:chgData name="MARIA GRACIA MOLESTINA GUARDERAS" userId="S::mmolestina@liceodelvalle.net::22f78526-1180-436d-8396-3b492277c5b7" providerId="AD" clId="Web-{2B3B98B1-C40F-4D9D-B28B-E71BF024C5C3}" dt="2021-04-28T16:16:37.176" v="265" actId="1076"/>
          <ac:picMkLst>
            <pc:docMk/>
            <pc:sldMk cId="3883994254" sldId="303"/>
            <ac:picMk id="3" creationId="{C90C62E3-E404-4B78-BEC9-B0114073821A}"/>
          </ac:picMkLst>
        </pc:picChg>
      </pc:sldChg>
      <pc:sldChg chg="modSp">
        <pc:chgData name="MARIA GRACIA MOLESTINA GUARDERAS" userId="S::mmolestina@liceodelvalle.net::22f78526-1180-436d-8396-3b492277c5b7" providerId="AD" clId="Web-{2B3B98B1-C40F-4D9D-B28B-E71BF024C5C3}" dt="2021-04-28T16:17:39.336" v="272" actId="1076"/>
        <pc:sldMkLst>
          <pc:docMk/>
          <pc:sldMk cId="664562698" sldId="304"/>
        </pc:sldMkLst>
        <pc:spChg chg="mod">
          <ac:chgData name="MARIA GRACIA MOLESTINA GUARDERAS" userId="S::mmolestina@liceodelvalle.net::22f78526-1180-436d-8396-3b492277c5b7" providerId="AD" clId="Web-{2B3B98B1-C40F-4D9D-B28B-E71BF024C5C3}" dt="2021-04-28T16:17:32.429" v="270" actId="1076"/>
          <ac:spMkLst>
            <pc:docMk/>
            <pc:sldMk cId="664562698" sldId="304"/>
            <ac:spMk id="8" creationId="{10B8B095-A7B4-4EA5-B69D-32BDF4080870}"/>
          </ac:spMkLst>
        </pc:spChg>
        <pc:spChg chg="mod">
          <ac:chgData name="MARIA GRACIA MOLESTINA GUARDERAS" userId="S::mmolestina@liceodelvalle.net::22f78526-1180-436d-8396-3b492277c5b7" providerId="AD" clId="Web-{2B3B98B1-C40F-4D9D-B28B-E71BF024C5C3}" dt="2021-04-28T16:17:26.725" v="269" actId="1076"/>
          <ac:spMkLst>
            <pc:docMk/>
            <pc:sldMk cId="664562698" sldId="304"/>
            <ac:spMk id="9" creationId="{26C0A02E-C9D7-4DD7-BE8B-1BC84AF046C7}"/>
          </ac:spMkLst>
        </pc:spChg>
        <pc:spChg chg="mod">
          <ac:chgData name="MARIA GRACIA MOLESTINA GUARDERAS" userId="S::mmolestina@liceodelvalle.net::22f78526-1180-436d-8396-3b492277c5b7" providerId="AD" clId="Web-{2B3B98B1-C40F-4D9D-B28B-E71BF024C5C3}" dt="2021-04-28T16:17:36.711" v="271" actId="1076"/>
          <ac:spMkLst>
            <pc:docMk/>
            <pc:sldMk cId="664562698" sldId="304"/>
            <ac:spMk id="10" creationId="{382A1ABA-8850-4532-BEDB-429A68832B80}"/>
          </ac:spMkLst>
        </pc:spChg>
        <pc:picChg chg="mod">
          <ac:chgData name="MARIA GRACIA MOLESTINA GUARDERAS" userId="S::mmolestina@liceodelvalle.net::22f78526-1180-436d-8396-3b492277c5b7" providerId="AD" clId="Web-{2B3B98B1-C40F-4D9D-B28B-E71BF024C5C3}" dt="2021-04-28T16:17:39.336" v="272" actId="1076"/>
          <ac:picMkLst>
            <pc:docMk/>
            <pc:sldMk cId="664562698" sldId="304"/>
            <ac:picMk id="4" creationId="{22386919-8FEC-4B00-938C-C3FA4096F6D5}"/>
          </ac:picMkLst>
        </pc:picChg>
      </pc:sldChg>
      <pc:sldChg chg="modSp">
        <pc:chgData name="MARIA GRACIA MOLESTINA GUARDERAS" userId="S::mmolestina@liceodelvalle.net::22f78526-1180-436d-8396-3b492277c5b7" providerId="AD" clId="Web-{2B3B98B1-C40F-4D9D-B28B-E71BF024C5C3}" dt="2021-04-28T16:08:26.691" v="245" actId="1076"/>
        <pc:sldMkLst>
          <pc:docMk/>
          <pc:sldMk cId="1430859704" sldId="305"/>
        </pc:sldMkLst>
        <pc:spChg chg="mod">
          <ac:chgData name="MARIA GRACIA MOLESTINA GUARDERAS" userId="S::mmolestina@liceodelvalle.net::22f78526-1180-436d-8396-3b492277c5b7" providerId="AD" clId="Web-{2B3B98B1-C40F-4D9D-B28B-E71BF024C5C3}" dt="2021-04-28T16:08:18.300" v="243" actId="1076"/>
          <ac:spMkLst>
            <pc:docMk/>
            <pc:sldMk cId="1430859704" sldId="305"/>
            <ac:spMk id="5" creationId="{E16430AF-2714-44E4-ACFB-7B9601D9A24E}"/>
          </ac:spMkLst>
        </pc:spChg>
        <pc:spChg chg="mod">
          <ac:chgData name="MARIA GRACIA MOLESTINA GUARDERAS" userId="S::mmolestina@liceodelvalle.net::22f78526-1180-436d-8396-3b492277c5b7" providerId="AD" clId="Web-{2B3B98B1-C40F-4D9D-B28B-E71BF024C5C3}" dt="2021-04-28T16:08:24.097" v="244" actId="1076"/>
          <ac:spMkLst>
            <pc:docMk/>
            <pc:sldMk cId="1430859704" sldId="305"/>
            <ac:spMk id="11" creationId="{A65C7384-98F5-486D-BC94-1E9E95A35BC3}"/>
          </ac:spMkLst>
        </pc:spChg>
        <pc:picChg chg="mod">
          <ac:chgData name="MARIA GRACIA MOLESTINA GUARDERAS" userId="S::mmolestina@liceodelvalle.net::22f78526-1180-436d-8396-3b492277c5b7" providerId="AD" clId="Web-{2B3B98B1-C40F-4D9D-B28B-E71BF024C5C3}" dt="2021-04-28T16:08:26.691" v="245" actId="1076"/>
          <ac:picMkLst>
            <pc:docMk/>
            <pc:sldMk cId="1430859704" sldId="305"/>
            <ac:picMk id="4" creationId="{22386919-8FEC-4B00-938C-C3FA4096F6D5}"/>
          </ac:picMkLst>
        </pc:picChg>
      </pc:sldChg>
      <pc:sldChg chg="modSp">
        <pc:chgData name="MARIA GRACIA MOLESTINA GUARDERAS" userId="S::mmolestina@liceodelvalle.net::22f78526-1180-436d-8396-3b492277c5b7" providerId="AD" clId="Web-{2B3B98B1-C40F-4D9D-B28B-E71BF024C5C3}" dt="2021-04-28T16:09:49.603" v="249" actId="1076"/>
        <pc:sldMkLst>
          <pc:docMk/>
          <pc:sldMk cId="336248454" sldId="306"/>
        </pc:sldMkLst>
        <pc:spChg chg="mod">
          <ac:chgData name="MARIA GRACIA MOLESTINA GUARDERAS" userId="S::mmolestina@liceodelvalle.net::22f78526-1180-436d-8396-3b492277c5b7" providerId="AD" clId="Web-{2B3B98B1-C40F-4D9D-B28B-E71BF024C5C3}" dt="2021-04-28T16:09:49.603" v="249" actId="1076"/>
          <ac:spMkLst>
            <pc:docMk/>
            <pc:sldMk cId="336248454" sldId="306"/>
            <ac:spMk id="8" creationId="{1ECB56E9-D042-44B9-81AD-91F8AD3115E1}"/>
          </ac:spMkLst>
        </pc:spChg>
      </pc:sldChg>
    </pc:docChg>
  </pc:docChgLst>
  <pc:docChgLst>
    <pc:chgData name="YULIANA ESTEFANIA MARTINEZ CARRERA" userId="S::ymartinez@liceodelvalle.net::c3677854-13c3-456f-9636-8a48793b34b1" providerId="AD" clId="Web-{4E837F8E-D27B-4D79-9514-DDE866F5C40D}"/>
    <pc:docChg chg="modSld">
      <pc:chgData name="YULIANA ESTEFANIA MARTINEZ CARRERA" userId="S::ymartinez@liceodelvalle.net::c3677854-13c3-456f-9636-8a48793b34b1" providerId="AD" clId="Web-{4E837F8E-D27B-4D79-9514-DDE866F5C40D}" dt="2021-04-16T00:51:18.700" v="207" actId="688"/>
      <pc:docMkLst>
        <pc:docMk/>
      </pc:docMkLst>
      <pc:sldChg chg="modSp">
        <pc:chgData name="YULIANA ESTEFANIA MARTINEZ CARRERA" userId="S::ymartinez@liceodelvalle.net::c3677854-13c3-456f-9636-8a48793b34b1" providerId="AD" clId="Web-{4E837F8E-D27B-4D79-9514-DDE866F5C40D}" dt="2021-04-16T00:51:12.809" v="205" actId="20577"/>
        <pc:sldMkLst>
          <pc:docMk/>
          <pc:sldMk cId="0" sldId="257"/>
        </pc:sldMkLst>
        <pc:spChg chg="mod">
          <ac:chgData name="YULIANA ESTEFANIA MARTINEZ CARRERA" userId="S::ymartinez@liceodelvalle.net::c3677854-13c3-456f-9636-8a48793b34b1" providerId="AD" clId="Web-{4E837F8E-D27B-4D79-9514-DDE866F5C40D}" dt="2021-04-16T00:42:30.387" v="15" actId="20577"/>
          <ac:spMkLst>
            <pc:docMk/>
            <pc:sldMk cId="0" sldId="257"/>
            <ac:spMk id="2" creationId="{C9552EBF-4C43-4B96-8327-6D846E9F6F3A}"/>
          </ac:spMkLst>
        </pc:spChg>
        <pc:spChg chg="mod">
          <ac:chgData name="YULIANA ESTEFANIA MARTINEZ CARRERA" userId="S::ymartinez@liceodelvalle.net::c3677854-13c3-456f-9636-8a48793b34b1" providerId="AD" clId="Web-{4E837F8E-D27B-4D79-9514-DDE866F5C40D}" dt="2021-04-16T00:51:12.809" v="205" actId="20577"/>
          <ac:spMkLst>
            <pc:docMk/>
            <pc:sldMk cId="0" sldId="257"/>
            <ac:spMk id="6" creationId="{E5D3CF52-4DC9-4FD3-A8F0-E4CEB730DBCE}"/>
          </ac:spMkLst>
        </pc:spChg>
        <pc:spChg chg="mod">
          <ac:chgData name="YULIANA ESTEFANIA MARTINEZ CARRERA" userId="S::ymartinez@liceodelvalle.net::c3677854-13c3-456f-9636-8a48793b34b1" providerId="AD" clId="Web-{4E837F8E-D27B-4D79-9514-DDE866F5C40D}" dt="2021-04-16T00:42:38.294" v="18" actId="20577"/>
          <ac:spMkLst>
            <pc:docMk/>
            <pc:sldMk cId="0" sldId="257"/>
            <ac:spMk id="7" creationId="{BD542CBB-B8AE-4145-9251-5166F3A77AC6}"/>
          </ac:spMkLst>
        </pc:spChg>
        <pc:spChg chg="mod">
          <ac:chgData name="YULIANA ESTEFANIA MARTINEZ CARRERA" userId="S::ymartinez@liceodelvalle.net::c3677854-13c3-456f-9636-8a48793b34b1" providerId="AD" clId="Web-{4E837F8E-D27B-4D79-9514-DDE866F5C40D}" dt="2021-04-16T00:42:12.481" v="12" actId="1076"/>
          <ac:spMkLst>
            <pc:docMk/>
            <pc:sldMk cId="0" sldId="257"/>
            <ac:spMk id="103" creationId="{00000000-0000-0000-0000-000000000000}"/>
          </ac:spMkLst>
        </pc:spChg>
      </pc:sldChg>
      <pc:sldChg chg="modSp">
        <pc:chgData name="YULIANA ESTEFANIA MARTINEZ CARRERA" userId="S::ymartinez@liceodelvalle.net::c3677854-13c3-456f-9636-8a48793b34b1" providerId="AD" clId="Web-{4E837F8E-D27B-4D79-9514-DDE866F5C40D}" dt="2021-04-16T00:51:01.699" v="203" actId="1076"/>
        <pc:sldMkLst>
          <pc:docMk/>
          <pc:sldMk cId="0" sldId="258"/>
        </pc:sldMkLst>
        <pc:spChg chg="mod">
          <ac:chgData name="YULIANA ESTEFANIA MARTINEZ CARRERA" userId="S::ymartinez@liceodelvalle.net::c3677854-13c3-456f-9636-8a48793b34b1" providerId="AD" clId="Web-{4E837F8E-D27B-4D79-9514-DDE866F5C40D}" dt="2021-04-16T00:51:01.699" v="203" actId="1076"/>
          <ac:spMkLst>
            <pc:docMk/>
            <pc:sldMk cId="0" sldId="258"/>
            <ac:spMk id="114" creationId="{00000000-0000-0000-0000-000000000000}"/>
          </ac:spMkLst>
        </pc:spChg>
        <pc:spChg chg="mod">
          <ac:chgData name="YULIANA ESTEFANIA MARTINEZ CARRERA" userId="S::ymartinez@liceodelvalle.net::c3677854-13c3-456f-9636-8a48793b34b1" providerId="AD" clId="Web-{4E837F8E-D27B-4D79-9514-DDE866F5C40D}" dt="2021-04-16T00:50:55.511" v="201" actId="1076"/>
          <ac:spMkLst>
            <pc:docMk/>
            <pc:sldMk cId="0" sldId="258"/>
            <ac:spMk id="115" creationId="{00000000-0000-0000-0000-000000000000}"/>
          </ac:spMkLst>
        </pc:spChg>
        <pc:spChg chg="mod">
          <ac:chgData name="YULIANA ESTEFANIA MARTINEZ CARRERA" userId="S::ymartinez@liceodelvalle.net::c3677854-13c3-456f-9636-8a48793b34b1" providerId="AD" clId="Web-{4E837F8E-D27B-4D79-9514-DDE866F5C40D}" dt="2021-04-16T00:50:59.730" v="202" actId="1076"/>
          <ac:spMkLst>
            <pc:docMk/>
            <pc:sldMk cId="0" sldId="258"/>
            <ac:spMk id="119" creationId="{00000000-0000-0000-0000-000000000000}"/>
          </ac:spMkLst>
        </pc:spChg>
        <pc:picChg chg="mod">
          <ac:chgData name="YULIANA ESTEFANIA MARTINEZ CARRERA" userId="S::ymartinez@liceodelvalle.net::c3677854-13c3-456f-9636-8a48793b34b1" providerId="AD" clId="Web-{4E837F8E-D27B-4D79-9514-DDE866F5C40D}" dt="2021-04-16T00:50:53.089" v="200" actId="14100"/>
          <ac:picMkLst>
            <pc:docMk/>
            <pc:sldMk cId="0" sldId="258"/>
            <ac:picMk id="2" creationId="{925956BB-AE66-4DDB-BA3B-27A287C1F40A}"/>
          </ac:picMkLst>
        </pc:picChg>
      </pc:sldChg>
      <pc:sldChg chg="modSp">
        <pc:chgData name="YULIANA ESTEFANIA MARTINEZ CARRERA" userId="S::ymartinez@liceodelvalle.net::c3677854-13c3-456f-9636-8a48793b34b1" providerId="AD" clId="Web-{4E837F8E-D27B-4D79-9514-DDE866F5C40D}" dt="2021-04-16T00:48:59.726" v="176" actId="1076"/>
        <pc:sldMkLst>
          <pc:docMk/>
          <pc:sldMk cId="0" sldId="263"/>
        </pc:sldMkLst>
        <pc:spChg chg="mod">
          <ac:chgData name="YULIANA ESTEFANIA MARTINEZ CARRERA" userId="S::ymartinez@liceodelvalle.net::c3677854-13c3-456f-9636-8a48793b34b1" providerId="AD" clId="Web-{4E837F8E-D27B-4D79-9514-DDE866F5C40D}" dt="2021-04-16T00:48:59.726" v="176" actId="1076"/>
          <ac:spMkLst>
            <pc:docMk/>
            <pc:sldMk cId="0" sldId="263"/>
            <ac:spMk id="10" creationId="{A2BE1F18-FC55-43E1-A203-B573B98E89DD}"/>
          </ac:spMkLst>
        </pc:spChg>
      </pc:sldChg>
      <pc:sldChg chg="modSp">
        <pc:chgData name="YULIANA ESTEFANIA MARTINEZ CARRERA" userId="S::ymartinez@liceodelvalle.net::c3677854-13c3-456f-9636-8a48793b34b1" providerId="AD" clId="Web-{4E837F8E-D27B-4D79-9514-DDE866F5C40D}" dt="2021-04-16T00:48:29.241" v="175" actId="688"/>
        <pc:sldMkLst>
          <pc:docMk/>
          <pc:sldMk cId="0" sldId="264"/>
        </pc:sldMkLst>
        <pc:spChg chg="mod">
          <ac:chgData name="YULIANA ESTEFANIA MARTINEZ CARRERA" userId="S::ymartinez@liceodelvalle.net::c3677854-13c3-456f-9636-8a48793b34b1" providerId="AD" clId="Web-{4E837F8E-D27B-4D79-9514-DDE866F5C40D}" dt="2021-04-16T00:48:07.490" v="173" actId="20577"/>
          <ac:spMkLst>
            <pc:docMk/>
            <pc:sldMk cId="0" sldId="264"/>
            <ac:spMk id="2" creationId="{7224E933-8417-4FA7-8082-B21F2A53669B}"/>
          </ac:spMkLst>
        </pc:spChg>
        <pc:spChg chg="mod">
          <ac:chgData name="YULIANA ESTEFANIA MARTINEZ CARRERA" userId="S::ymartinez@liceodelvalle.net::c3677854-13c3-456f-9636-8a48793b34b1" providerId="AD" clId="Web-{4E837F8E-D27B-4D79-9514-DDE866F5C40D}" dt="2021-04-16T00:48:13.116" v="174" actId="20577"/>
          <ac:spMkLst>
            <pc:docMk/>
            <pc:sldMk cId="0" sldId="264"/>
            <ac:spMk id="4" creationId="{FB62A80C-C383-47AA-9D60-CC51A4F8A9F3}"/>
          </ac:spMkLst>
        </pc:spChg>
        <pc:spChg chg="mod">
          <ac:chgData name="YULIANA ESTEFANIA MARTINEZ CARRERA" userId="S::ymartinez@liceodelvalle.net::c3677854-13c3-456f-9636-8a48793b34b1" providerId="AD" clId="Web-{4E837F8E-D27B-4D79-9514-DDE866F5C40D}" dt="2021-04-16T00:45:12.079" v="69" actId="20577"/>
          <ac:spMkLst>
            <pc:docMk/>
            <pc:sldMk cId="0" sldId="264"/>
            <ac:spMk id="194" creationId="{00000000-0000-0000-0000-000000000000}"/>
          </ac:spMkLst>
        </pc:spChg>
        <pc:picChg chg="mod">
          <ac:chgData name="YULIANA ESTEFANIA MARTINEZ CARRERA" userId="S::ymartinez@liceodelvalle.net::c3677854-13c3-456f-9636-8a48793b34b1" providerId="AD" clId="Web-{4E837F8E-D27B-4D79-9514-DDE866F5C40D}" dt="2021-04-16T00:48:29.241" v="175" actId="688"/>
          <ac:picMkLst>
            <pc:docMk/>
            <pc:sldMk cId="0" sldId="264"/>
            <ac:picMk id="3" creationId="{36905C91-0321-4227-8393-55DBF7C46855}"/>
          </ac:picMkLst>
        </pc:picChg>
      </pc:sldChg>
      <pc:sldChg chg="modSp">
        <pc:chgData name="YULIANA ESTEFANIA MARTINEZ CARRERA" userId="S::ymartinez@liceodelvalle.net::c3677854-13c3-456f-9636-8a48793b34b1" providerId="AD" clId="Web-{4E837F8E-D27B-4D79-9514-DDE866F5C40D}" dt="2021-04-16T00:50:32.776" v="195" actId="1076"/>
        <pc:sldMkLst>
          <pc:docMk/>
          <pc:sldMk cId="1869399143" sldId="267"/>
        </pc:sldMkLst>
        <pc:spChg chg="mod">
          <ac:chgData name="YULIANA ESTEFANIA MARTINEZ CARRERA" userId="S::ymartinez@liceodelvalle.net::c3677854-13c3-456f-9636-8a48793b34b1" providerId="AD" clId="Web-{4E837F8E-D27B-4D79-9514-DDE866F5C40D}" dt="2021-04-16T00:50:32.776" v="195" actId="1076"/>
          <ac:spMkLst>
            <pc:docMk/>
            <pc:sldMk cId="1869399143" sldId="267"/>
            <ac:spMk id="114" creationId="{00000000-0000-0000-0000-000000000000}"/>
          </ac:spMkLst>
        </pc:spChg>
        <pc:spChg chg="mod">
          <ac:chgData name="YULIANA ESTEFANIA MARTINEZ CARRERA" userId="S::ymartinez@liceodelvalle.net::c3677854-13c3-456f-9636-8a48793b34b1" providerId="AD" clId="Web-{4E837F8E-D27B-4D79-9514-DDE866F5C40D}" dt="2021-04-16T00:50:15.323" v="190" actId="14100"/>
          <ac:spMkLst>
            <pc:docMk/>
            <pc:sldMk cId="1869399143" sldId="267"/>
            <ac:spMk id="115" creationId="{00000000-0000-0000-0000-000000000000}"/>
          </ac:spMkLst>
        </pc:spChg>
        <pc:spChg chg="mod">
          <ac:chgData name="YULIANA ESTEFANIA MARTINEZ CARRERA" userId="S::ymartinez@liceodelvalle.net::c3677854-13c3-456f-9636-8a48793b34b1" providerId="AD" clId="Web-{4E837F8E-D27B-4D79-9514-DDE866F5C40D}" dt="2021-04-16T00:49:34.931" v="181" actId="1076"/>
          <ac:spMkLst>
            <pc:docMk/>
            <pc:sldMk cId="1869399143" sldId="267"/>
            <ac:spMk id="116" creationId="{00000000-0000-0000-0000-000000000000}"/>
          </ac:spMkLst>
        </pc:spChg>
        <pc:spChg chg="mod">
          <ac:chgData name="YULIANA ESTEFANIA MARTINEZ CARRERA" userId="S::ymartinez@liceodelvalle.net::c3677854-13c3-456f-9636-8a48793b34b1" providerId="AD" clId="Web-{4E837F8E-D27B-4D79-9514-DDE866F5C40D}" dt="2021-04-16T00:50:29.558" v="194" actId="1076"/>
          <ac:spMkLst>
            <pc:docMk/>
            <pc:sldMk cId="1869399143" sldId="267"/>
            <ac:spMk id="119" creationId="{00000000-0000-0000-0000-000000000000}"/>
          </ac:spMkLst>
        </pc:spChg>
        <pc:picChg chg="mod">
          <ac:chgData name="YULIANA ESTEFANIA MARTINEZ CARRERA" userId="S::ymartinez@liceodelvalle.net::c3677854-13c3-456f-9636-8a48793b34b1" providerId="AD" clId="Web-{4E837F8E-D27B-4D79-9514-DDE866F5C40D}" dt="2021-04-16T00:50:04.369" v="187" actId="14100"/>
          <ac:picMkLst>
            <pc:docMk/>
            <pc:sldMk cId="1869399143" sldId="267"/>
            <ac:picMk id="3" creationId="{5C1B2AC9-67B5-41E4-8822-C2BC75DC0747}"/>
          </ac:picMkLst>
        </pc:picChg>
      </pc:sldChg>
      <pc:sldChg chg="modSp">
        <pc:chgData name="YULIANA ESTEFANIA MARTINEZ CARRERA" userId="S::ymartinez@liceodelvalle.net::c3677854-13c3-456f-9636-8a48793b34b1" providerId="AD" clId="Web-{4E837F8E-D27B-4D79-9514-DDE866F5C40D}" dt="2021-04-16T00:49:20.540" v="179" actId="1076"/>
        <pc:sldMkLst>
          <pc:docMk/>
          <pc:sldMk cId="3748364580" sldId="268"/>
        </pc:sldMkLst>
        <pc:spChg chg="mod">
          <ac:chgData name="YULIANA ESTEFANIA MARTINEZ CARRERA" userId="S::ymartinez@liceodelvalle.net::c3677854-13c3-456f-9636-8a48793b34b1" providerId="AD" clId="Web-{4E837F8E-D27B-4D79-9514-DDE866F5C40D}" dt="2021-04-16T00:49:20.540" v="179" actId="1076"/>
          <ac:spMkLst>
            <pc:docMk/>
            <pc:sldMk cId="3748364580" sldId="268"/>
            <ac:spMk id="114" creationId="{00000000-0000-0000-0000-000000000000}"/>
          </ac:spMkLst>
        </pc:spChg>
        <pc:spChg chg="mod">
          <ac:chgData name="YULIANA ESTEFANIA MARTINEZ CARRERA" userId="S::ymartinez@liceodelvalle.net::c3677854-13c3-456f-9636-8a48793b34b1" providerId="AD" clId="Web-{4E837F8E-D27B-4D79-9514-DDE866F5C40D}" dt="2021-04-16T00:49:10.805" v="177" actId="1076"/>
          <ac:spMkLst>
            <pc:docMk/>
            <pc:sldMk cId="3748364580" sldId="268"/>
            <ac:spMk id="116" creationId="{00000000-0000-0000-0000-000000000000}"/>
          </ac:spMkLst>
        </pc:spChg>
        <pc:picChg chg="mod">
          <ac:chgData name="YULIANA ESTEFANIA MARTINEZ CARRERA" userId="S::ymartinez@liceodelvalle.net::c3677854-13c3-456f-9636-8a48793b34b1" providerId="AD" clId="Web-{4E837F8E-D27B-4D79-9514-DDE866F5C40D}" dt="2021-04-16T00:49:15.617" v="178" actId="1076"/>
          <ac:picMkLst>
            <pc:docMk/>
            <pc:sldMk cId="3748364580" sldId="268"/>
            <ac:picMk id="3" creationId="{7E289764-02B3-49FF-8038-F77C3CFE257D}"/>
          </ac:picMkLst>
        </pc:picChg>
      </pc:sldChg>
      <pc:sldChg chg="modSp">
        <pc:chgData name="YULIANA ESTEFANIA MARTINEZ CARRERA" userId="S::ymartinez@liceodelvalle.net::c3677854-13c3-456f-9636-8a48793b34b1" providerId="AD" clId="Web-{4E837F8E-D27B-4D79-9514-DDE866F5C40D}" dt="2021-04-16T00:51:18.700" v="207" actId="688"/>
        <pc:sldMkLst>
          <pc:docMk/>
          <pc:sldMk cId="25365905" sldId="269"/>
        </pc:sldMkLst>
        <pc:spChg chg="mod">
          <ac:chgData name="YULIANA ESTEFANIA MARTINEZ CARRERA" userId="S::ymartinez@liceodelvalle.net::c3677854-13c3-456f-9636-8a48793b34b1" providerId="AD" clId="Web-{4E837F8E-D27B-4D79-9514-DDE866F5C40D}" dt="2021-04-16T00:51:18.700" v="207" actId="688"/>
          <ac:spMkLst>
            <pc:docMk/>
            <pc:sldMk cId="25365905" sldId="269"/>
            <ac:spMk id="4" creationId="{3C49BD9B-35B0-4C0F-81CD-11948C0739DA}"/>
          </ac:spMkLst>
        </pc:spChg>
      </pc:sldChg>
    </pc:docChg>
  </pc:docChgLst>
  <pc:docChgLst>
    <pc:chgData name="MARIA GRACIA MOLESTINA GUARDERAS" userId="S::mmolestina@liceodelvalle.net::22f78526-1180-436d-8396-3b492277c5b7" providerId="AD" clId="Web-{A32F070B-CAB1-4AC2-A5B4-7849FD26B465}"/>
    <pc:docChg chg="modSld">
      <pc:chgData name="MARIA GRACIA MOLESTINA GUARDERAS" userId="S::mmolestina@liceodelvalle.net::22f78526-1180-436d-8396-3b492277c5b7" providerId="AD" clId="Web-{A32F070B-CAB1-4AC2-A5B4-7849FD26B465}" dt="2021-05-05T15:03:40.166" v="105" actId="1076"/>
      <pc:docMkLst>
        <pc:docMk/>
      </pc:docMkLst>
      <pc:sldChg chg="addSp delSp modSp">
        <pc:chgData name="MARIA GRACIA MOLESTINA GUARDERAS" userId="S::mmolestina@liceodelvalle.net::22f78526-1180-436d-8396-3b492277c5b7" providerId="AD" clId="Web-{A32F070B-CAB1-4AC2-A5B4-7849FD26B465}" dt="2021-05-05T15:03:40.166" v="105" actId="1076"/>
        <pc:sldMkLst>
          <pc:docMk/>
          <pc:sldMk cId="911666219" sldId="312"/>
        </pc:sldMkLst>
        <pc:spChg chg="mod">
          <ac:chgData name="MARIA GRACIA MOLESTINA GUARDERAS" userId="S::mmolestina@liceodelvalle.net::22f78526-1180-436d-8396-3b492277c5b7" providerId="AD" clId="Web-{A32F070B-CAB1-4AC2-A5B4-7849FD26B465}" dt="2021-05-05T15:01:24.990" v="101" actId="1076"/>
          <ac:spMkLst>
            <pc:docMk/>
            <pc:sldMk cId="911666219" sldId="312"/>
            <ac:spMk id="3" creationId="{E7FA9D4C-B2E5-4560-AB62-DC5C1ED752AB}"/>
          </ac:spMkLst>
        </pc:spChg>
        <pc:spChg chg="mod">
          <ac:chgData name="MARIA GRACIA MOLESTINA GUARDERAS" userId="S::mmolestina@liceodelvalle.net::22f78526-1180-436d-8396-3b492277c5b7" providerId="AD" clId="Web-{A32F070B-CAB1-4AC2-A5B4-7849FD26B465}" dt="2021-05-05T15:00:59.598" v="95" actId="1076"/>
          <ac:spMkLst>
            <pc:docMk/>
            <pc:sldMk cId="911666219" sldId="312"/>
            <ac:spMk id="4" creationId="{FB62A80C-C383-47AA-9D60-CC51A4F8A9F3}"/>
          </ac:spMkLst>
        </pc:spChg>
        <pc:spChg chg="del">
          <ac:chgData name="MARIA GRACIA MOLESTINA GUARDERAS" userId="S::mmolestina@liceodelvalle.net::22f78526-1180-436d-8396-3b492277c5b7" providerId="AD" clId="Web-{A32F070B-CAB1-4AC2-A5B4-7849FD26B465}" dt="2021-05-05T15:01:20.599" v="100"/>
          <ac:spMkLst>
            <pc:docMk/>
            <pc:sldMk cId="911666219" sldId="312"/>
            <ac:spMk id="5" creationId="{4BFF4EAC-5D44-45CE-BEA6-D47BD33D073E}"/>
          </ac:spMkLst>
        </pc:spChg>
        <pc:spChg chg="add mod">
          <ac:chgData name="MARIA GRACIA MOLESTINA GUARDERAS" userId="S::mmolestina@liceodelvalle.net::22f78526-1180-436d-8396-3b492277c5b7" providerId="AD" clId="Web-{A32F070B-CAB1-4AC2-A5B4-7849FD26B465}" dt="2021-05-05T15:01:27.849" v="102" actId="1076"/>
          <ac:spMkLst>
            <pc:docMk/>
            <pc:sldMk cId="911666219" sldId="312"/>
            <ac:spMk id="9" creationId="{7194FE5A-74BC-42A8-9B2A-FF31417F9D22}"/>
          </ac:spMkLst>
        </pc:spChg>
        <pc:spChg chg="add del">
          <ac:chgData name="MARIA GRACIA MOLESTINA GUARDERAS" userId="S::mmolestina@liceodelvalle.net::22f78526-1180-436d-8396-3b492277c5b7" providerId="AD" clId="Web-{A32F070B-CAB1-4AC2-A5B4-7849FD26B465}" dt="2021-05-05T14:58:14.266" v="54"/>
          <ac:spMkLst>
            <pc:docMk/>
            <pc:sldMk cId="911666219" sldId="312"/>
            <ac:spMk id="10" creationId="{FA05D106-AD5F-47F7-84D9-EA56230984B7}"/>
          </ac:spMkLst>
        </pc:spChg>
        <pc:spChg chg="del">
          <ac:chgData name="MARIA GRACIA MOLESTINA GUARDERAS" userId="S::mmolestina@liceodelvalle.net::22f78526-1180-436d-8396-3b492277c5b7" providerId="AD" clId="Web-{A32F070B-CAB1-4AC2-A5B4-7849FD26B465}" dt="2021-05-05T15:01:13.271" v="99"/>
          <ac:spMkLst>
            <pc:docMk/>
            <pc:sldMk cId="911666219" sldId="312"/>
            <ac:spMk id="192" creationId="{00000000-0000-0000-0000-000000000000}"/>
          </ac:spMkLst>
        </pc:spChg>
        <pc:picChg chg="add mod">
          <ac:chgData name="MARIA GRACIA MOLESTINA GUARDERAS" userId="S::mmolestina@liceodelvalle.net::22f78526-1180-436d-8396-3b492277c5b7" providerId="AD" clId="Web-{A32F070B-CAB1-4AC2-A5B4-7849FD26B465}" dt="2021-05-05T14:46:59.496" v="26" actId="14100"/>
          <ac:picMkLst>
            <pc:docMk/>
            <pc:sldMk cId="911666219" sldId="312"/>
            <ac:picMk id="6" creationId="{7DAFEB87-BA52-4942-A6EE-51B956386213}"/>
          </ac:picMkLst>
        </pc:picChg>
        <pc:picChg chg="mod">
          <ac:chgData name="MARIA GRACIA MOLESTINA GUARDERAS" userId="S::mmolestina@liceodelvalle.net::22f78526-1180-436d-8396-3b492277c5b7" providerId="AD" clId="Web-{A32F070B-CAB1-4AC2-A5B4-7849FD26B465}" dt="2021-05-05T14:46:17.057" v="23" actId="1076"/>
          <ac:picMkLst>
            <pc:docMk/>
            <pc:sldMk cId="911666219" sldId="312"/>
            <ac:picMk id="7" creationId="{B2525F90-5CEB-403C-9D79-3FD9EC7CA103}"/>
          </ac:picMkLst>
        </pc:picChg>
        <pc:picChg chg="add mod">
          <ac:chgData name="MARIA GRACIA MOLESTINA GUARDERAS" userId="S::mmolestina@liceodelvalle.net::22f78526-1180-436d-8396-3b492277c5b7" providerId="AD" clId="Web-{A32F070B-CAB1-4AC2-A5B4-7849FD26B465}" dt="2021-05-05T15:01:30.006" v="103" actId="1076"/>
          <ac:picMkLst>
            <pc:docMk/>
            <pc:sldMk cId="911666219" sldId="312"/>
            <ac:picMk id="8" creationId="{C2B17F02-A3FB-4135-9313-29B5395D2C20}"/>
          </ac:picMkLst>
        </pc:picChg>
        <pc:picChg chg="mod">
          <ac:chgData name="MARIA GRACIA MOLESTINA GUARDERAS" userId="S::mmolestina@liceodelvalle.net::22f78526-1180-436d-8396-3b492277c5b7" providerId="AD" clId="Web-{A32F070B-CAB1-4AC2-A5B4-7849FD26B465}" dt="2021-05-05T15:03:40.166" v="105" actId="1076"/>
          <ac:picMkLst>
            <pc:docMk/>
            <pc:sldMk cId="911666219" sldId="312"/>
            <ac:picMk id="11" creationId="{6E3BD6D4-A15F-4CD4-9633-42E9E12455E0}"/>
          </ac:picMkLst>
        </pc:picChg>
        <pc:picChg chg="mod">
          <ac:chgData name="MARIA GRACIA MOLESTINA GUARDERAS" userId="S::mmolestina@liceodelvalle.net::22f78526-1180-436d-8396-3b492277c5b7" providerId="AD" clId="Web-{A32F070B-CAB1-4AC2-A5B4-7849FD26B465}" dt="2021-05-05T14:44:35.101" v="0" actId="1076"/>
          <ac:picMkLst>
            <pc:docMk/>
            <pc:sldMk cId="911666219" sldId="312"/>
            <ac:picMk id="191" creationId="{00000000-0000-0000-0000-000000000000}"/>
          </ac:picMkLst>
        </pc:picChg>
      </pc:sldChg>
    </pc:docChg>
  </pc:docChgLst>
  <pc:docChgLst>
    <pc:chgData name="ARIANA KATHRIN ORTEGA SANTACRUZ" userId="S::aortega@liceodelvalle.net::2fe6b15b-992d-4b06-9870-fbb8d5704715" providerId="AD" clId="Web-{525EAA10-7B74-4146-869F-1F81D5175421}"/>
    <pc:docChg chg="addSld delSld modSld">
      <pc:chgData name="ARIANA KATHRIN ORTEGA SANTACRUZ" userId="S::aortega@liceodelvalle.net::2fe6b15b-992d-4b06-9870-fbb8d5704715" providerId="AD" clId="Web-{525EAA10-7B74-4146-869F-1F81D5175421}" dt="2021-04-28T16:01:44.911" v="247" actId="1076"/>
      <pc:docMkLst>
        <pc:docMk/>
      </pc:docMkLst>
      <pc:sldChg chg="delSp modSp">
        <pc:chgData name="ARIANA KATHRIN ORTEGA SANTACRUZ" userId="S::aortega@liceodelvalle.net::2fe6b15b-992d-4b06-9870-fbb8d5704715" providerId="AD" clId="Web-{525EAA10-7B74-4146-869F-1F81D5175421}" dt="2021-04-28T15:45:19.257" v="69"/>
        <pc:sldMkLst>
          <pc:docMk/>
          <pc:sldMk cId="1170607777" sldId="296"/>
        </pc:sldMkLst>
        <pc:spChg chg="del mod">
          <ac:chgData name="ARIANA KATHRIN ORTEGA SANTACRUZ" userId="S::aortega@liceodelvalle.net::2fe6b15b-992d-4b06-9870-fbb8d5704715" providerId="AD" clId="Web-{525EAA10-7B74-4146-869F-1F81D5175421}" dt="2021-04-28T15:45:19.257" v="69"/>
          <ac:spMkLst>
            <pc:docMk/>
            <pc:sldMk cId="1170607777" sldId="296"/>
            <ac:spMk id="6" creationId="{71CBC6DE-8ECC-477E-B957-A66D0D57A531}"/>
          </ac:spMkLst>
        </pc:spChg>
        <pc:spChg chg="mod">
          <ac:chgData name="ARIANA KATHRIN ORTEGA SANTACRUZ" userId="S::aortega@liceodelvalle.net::2fe6b15b-992d-4b06-9870-fbb8d5704715" providerId="AD" clId="Web-{525EAA10-7B74-4146-869F-1F81D5175421}" dt="2021-04-28T15:45:11.553" v="68" actId="1076"/>
          <ac:spMkLst>
            <pc:docMk/>
            <pc:sldMk cId="1170607777" sldId="296"/>
            <ac:spMk id="8" creationId="{9EEFD6DA-EF3C-4758-B93D-4B0D481663CB}"/>
          </ac:spMkLst>
        </pc:spChg>
        <pc:spChg chg="mod">
          <ac:chgData name="ARIANA KATHRIN ORTEGA SANTACRUZ" userId="S::aortega@liceodelvalle.net::2fe6b15b-992d-4b06-9870-fbb8d5704715" providerId="AD" clId="Web-{525EAA10-7B74-4146-869F-1F81D5175421}" dt="2021-04-28T15:44:50.849" v="61" actId="1076"/>
          <ac:spMkLst>
            <pc:docMk/>
            <pc:sldMk cId="1170607777" sldId="296"/>
            <ac:spMk id="9" creationId="{E791388E-35AA-4878-9FBB-9C491D79F201}"/>
          </ac:spMkLst>
        </pc:spChg>
        <pc:spChg chg="mod">
          <ac:chgData name="ARIANA KATHRIN ORTEGA SANTACRUZ" userId="S::aortega@liceodelvalle.net::2fe6b15b-992d-4b06-9870-fbb8d5704715" providerId="AD" clId="Web-{525EAA10-7B74-4146-869F-1F81D5175421}" dt="2021-04-28T15:44:42.098" v="58" actId="20577"/>
          <ac:spMkLst>
            <pc:docMk/>
            <pc:sldMk cId="1170607777" sldId="296"/>
            <ac:spMk id="10" creationId="{9CC04E25-90F9-4A83-AB75-CF82FDD34882}"/>
          </ac:spMkLst>
        </pc:spChg>
        <pc:spChg chg="mod">
          <ac:chgData name="ARIANA KATHRIN ORTEGA SANTACRUZ" userId="S::aortega@liceodelvalle.net::2fe6b15b-992d-4b06-9870-fbb8d5704715" providerId="AD" clId="Web-{525EAA10-7B74-4146-869F-1F81D5175421}" dt="2021-04-28T15:45:06.819" v="67" actId="1076"/>
          <ac:spMkLst>
            <pc:docMk/>
            <pc:sldMk cId="1170607777" sldId="296"/>
            <ac:spMk id="11" creationId="{A65C7384-98F5-486D-BC94-1E9E95A35BC3}"/>
          </ac:spMkLst>
        </pc:spChg>
        <pc:spChg chg="del mod">
          <ac:chgData name="ARIANA KATHRIN ORTEGA SANTACRUZ" userId="S::aortega@liceodelvalle.net::2fe6b15b-992d-4b06-9870-fbb8d5704715" providerId="AD" clId="Web-{525EAA10-7B74-4146-869F-1F81D5175421}" dt="2021-04-28T15:44:03.534" v="37"/>
          <ac:spMkLst>
            <pc:docMk/>
            <pc:sldMk cId="1170607777" sldId="296"/>
            <ac:spMk id="12" creationId="{FBDA34BA-B370-48B3-89BD-99ADB6C7F9C7}"/>
          </ac:spMkLst>
        </pc:spChg>
        <pc:spChg chg="del mod">
          <ac:chgData name="ARIANA KATHRIN ORTEGA SANTACRUZ" userId="S::aortega@liceodelvalle.net::2fe6b15b-992d-4b06-9870-fbb8d5704715" providerId="AD" clId="Web-{525EAA10-7B74-4146-869F-1F81D5175421}" dt="2021-04-28T15:44:27.816" v="48"/>
          <ac:spMkLst>
            <pc:docMk/>
            <pc:sldMk cId="1170607777" sldId="296"/>
            <ac:spMk id="15" creationId="{D6E82393-8EAD-4F0A-B15B-17773325894D}"/>
          </ac:spMkLst>
        </pc:spChg>
        <pc:spChg chg="del mod">
          <ac:chgData name="ARIANA KATHRIN ORTEGA SANTACRUZ" userId="S::aortega@liceodelvalle.net::2fe6b15b-992d-4b06-9870-fbb8d5704715" providerId="AD" clId="Web-{525EAA10-7B74-4146-869F-1F81D5175421}" dt="2021-04-28T15:44:25.691" v="47"/>
          <ac:spMkLst>
            <pc:docMk/>
            <pc:sldMk cId="1170607777" sldId="296"/>
            <ac:spMk id="16" creationId="{BA6775FE-9BDE-4DD3-A061-10F59F328204}"/>
          </ac:spMkLst>
        </pc:spChg>
        <pc:spChg chg="del mod">
          <ac:chgData name="ARIANA KATHRIN ORTEGA SANTACRUZ" userId="S::aortega@liceodelvalle.net::2fe6b15b-992d-4b06-9870-fbb8d5704715" providerId="AD" clId="Web-{525EAA10-7B74-4146-869F-1F81D5175421}" dt="2021-04-28T15:44:34.160" v="51"/>
          <ac:spMkLst>
            <pc:docMk/>
            <pc:sldMk cId="1170607777" sldId="296"/>
            <ac:spMk id="17" creationId="{102D21F2-1284-46C2-BDCF-A61C9209B93E}"/>
          </ac:spMkLst>
        </pc:spChg>
        <pc:picChg chg="mod">
          <ac:chgData name="ARIANA KATHRIN ORTEGA SANTACRUZ" userId="S::aortega@liceodelvalle.net::2fe6b15b-992d-4b06-9870-fbb8d5704715" providerId="AD" clId="Web-{525EAA10-7B74-4146-869F-1F81D5175421}" dt="2021-04-28T15:45:03.678" v="66" actId="1076"/>
          <ac:picMkLst>
            <pc:docMk/>
            <pc:sldMk cId="1170607777" sldId="296"/>
            <ac:picMk id="4" creationId="{22386919-8FEC-4B00-938C-C3FA4096F6D5}"/>
          </ac:picMkLst>
        </pc:picChg>
      </pc:sldChg>
      <pc:sldChg chg="addSp delSp modSp mod setBg">
        <pc:chgData name="ARIANA KATHRIN ORTEGA SANTACRUZ" userId="S::aortega@liceodelvalle.net::2fe6b15b-992d-4b06-9870-fbb8d5704715" providerId="AD" clId="Web-{525EAA10-7B74-4146-869F-1F81D5175421}" dt="2021-04-28T15:51:40.077" v="164"/>
        <pc:sldMkLst>
          <pc:docMk/>
          <pc:sldMk cId="242437740" sldId="298"/>
        </pc:sldMkLst>
        <pc:spChg chg="del mod">
          <ac:chgData name="ARIANA KATHRIN ORTEGA SANTACRUZ" userId="S::aortega@liceodelvalle.net::2fe6b15b-992d-4b06-9870-fbb8d5704715" providerId="AD" clId="Web-{525EAA10-7B74-4146-869F-1F81D5175421}" dt="2021-04-28T15:48:26.847" v="105"/>
          <ac:spMkLst>
            <pc:docMk/>
            <pc:sldMk cId="242437740" sldId="298"/>
            <ac:spMk id="5" creationId="{E16430AF-2714-44E4-ACFB-7B9601D9A24E}"/>
          </ac:spMkLst>
        </pc:spChg>
        <pc:spChg chg="add">
          <ac:chgData name="ARIANA KATHRIN ORTEGA SANTACRUZ" userId="S::aortega@liceodelvalle.net::2fe6b15b-992d-4b06-9870-fbb8d5704715" providerId="AD" clId="Web-{525EAA10-7B74-4146-869F-1F81D5175421}" dt="2021-04-28T15:48:39.097" v="106"/>
          <ac:spMkLst>
            <pc:docMk/>
            <pc:sldMk cId="242437740" sldId="298"/>
            <ac:spMk id="11" creationId="{408E8BE3-60FA-4E71-B48A-EA42CF2463EC}"/>
          </ac:spMkLst>
        </pc:spChg>
        <pc:picChg chg="del">
          <ac:chgData name="ARIANA KATHRIN ORTEGA SANTACRUZ" userId="S::aortega@liceodelvalle.net::2fe6b15b-992d-4b06-9870-fbb8d5704715" providerId="AD" clId="Web-{525EAA10-7B74-4146-869F-1F81D5175421}" dt="2021-04-28T15:48:40.879" v="107"/>
          <ac:picMkLst>
            <pc:docMk/>
            <pc:sldMk cId="242437740" sldId="298"/>
            <ac:picMk id="3" creationId="{0DAD570C-14A5-4991-A78B-615CF58AFEC9}"/>
          </ac:picMkLst>
        </pc:picChg>
      </pc:sldChg>
      <pc:sldChg chg="mod setBg">
        <pc:chgData name="ARIANA KATHRIN ORTEGA SANTACRUZ" userId="S::aortega@liceodelvalle.net::2fe6b15b-992d-4b06-9870-fbb8d5704715" providerId="AD" clId="Web-{525EAA10-7B74-4146-869F-1F81D5175421}" dt="2021-04-28T15:51:56.406" v="166"/>
        <pc:sldMkLst>
          <pc:docMk/>
          <pc:sldMk cId="3325809376" sldId="299"/>
        </pc:sldMkLst>
      </pc:sldChg>
      <pc:sldChg chg="mod setBg">
        <pc:chgData name="ARIANA KATHRIN ORTEGA SANTACRUZ" userId="S::aortega@liceodelvalle.net::2fe6b15b-992d-4b06-9870-fbb8d5704715" providerId="AD" clId="Web-{525EAA10-7B74-4146-869F-1F81D5175421}" dt="2021-04-28T15:53:04.395" v="169"/>
        <pc:sldMkLst>
          <pc:docMk/>
          <pc:sldMk cId="1466984980" sldId="300"/>
        </pc:sldMkLst>
      </pc:sldChg>
      <pc:sldChg chg="addSp delSp modSp mod setBg">
        <pc:chgData name="ARIANA KATHRIN ORTEGA SANTACRUZ" userId="S::aortega@liceodelvalle.net::2fe6b15b-992d-4b06-9870-fbb8d5704715" providerId="AD" clId="Web-{525EAA10-7B74-4146-869F-1F81D5175421}" dt="2021-04-28T15:50:14.400" v="136" actId="1076"/>
        <pc:sldMkLst>
          <pc:docMk/>
          <pc:sldMk cId="4009797655" sldId="302"/>
        </pc:sldMkLst>
        <pc:spChg chg="mod">
          <ac:chgData name="ARIANA KATHRIN ORTEGA SANTACRUZ" userId="S::aortega@liceodelvalle.net::2fe6b15b-992d-4b06-9870-fbb8d5704715" providerId="AD" clId="Web-{525EAA10-7B74-4146-869F-1F81D5175421}" dt="2021-04-28T15:49:23.131" v="128" actId="1076"/>
          <ac:spMkLst>
            <pc:docMk/>
            <pc:sldMk cId="4009797655" sldId="302"/>
            <ac:spMk id="5" creationId="{E16430AF-2714-44E4-ACFB-7B9601D9A24E}"/>
          </ac:spMkLst>
        </pc:spChg>
        <pc:picChg chg="del">
          <ac:chgData name="ARIANA KATHRIN ORTEGA SANTACRUZ" userId="S::aortega@liceodelvalle.net::2fe6b15b-992d-4b06-9870-fbb8d5704715" providerId="AD" clId="Web-{525EAA10-7B74-4146-869F-1F81D5175421}" dt="2021-04-28T15:49:24.397" v="129"/>
          <ac:picMkLst>
            <pc:docMk/>
            <pc:sldMk cId="4009797655" sldId="302"/>
            <ac:picMk id="3" creationId="{C90C62E3-E404-4B78-BEC9-B0114073821A}"/>
          </ac:picMkLst>
        </pc:picChg>
        <pc:picChg chg="add mod">
          <ac:chgData name="ARIANA KATHRIN ORTEGA SANTACRUZ" userId="S::aortega@liceodelvalle.net::2fe6b15b-992d-4b06-9870-fbb8d5704715" providerId="AD" clId="Web-{525EAA10-7B74-4146-869F-1F81D5175421}" dt="2021-04-28T15:50:14.400" v="136" actId="1076"/>
          <ac:picMkLst>
            <pc:docMk/>
            <pc:sldMk cId="4009797655" sldId="302"/>
            <ac:picMk id="4" creationId="{47B314D5-CB2A-40EB-BAC8-91BF3FEDF2B0}"/>
          </ac:picMkLst>
        </pc:picChg>
      </pc:sldChg>
      <pc:sldChg chg="modSp mod setBg">
        <pc:chgData name="ARIANA KATHRIN ORTEGA SANTACRUZ" userId="S::aortega@liceodelvalle.net::2fe6b15b-992d-4b06-9870-fbb8d5704715" providerId="AD" clId="Web-{525EAA10-7B74-4146-869F-1F81D5175421}" dt="2021-04-28T15:51:20.545" v="163"/>
        <pc:sldMkLst>
          <pc:docMk/>
          <pc:sldMk cId="3883994254" sldId="303"/>
        </pc:sldMkLst>
        <pc:spChg chg="mod">
          <ac:chgData name="ARIANA KATHRIN ORTEGA SANTACRUZ" userId="S::aortega@liceodelvalle.net::2fe6b15b-992d-4b06-9870-fbb8d5704715" providerId="AD" clId="Web-{525EAA10-7B74-4146-869F-1F81D5175421}" dt="2021-04-28T15:50:48.433" v="162" actId="20577"/>
          <ac:spMkLst>
            <pc:docMk/>
            <pc:sldMk cId="3883994254" sldId="303"/>
            <ac:spMk id="5" creationId="{E16430AF-2714-44E4-ACFB-7B9601D9A24E}"/>
          </ac:spMkLst>
        </pc:spChg>
      </pc:sldChg>
      <pc:sldChg chg="delSp modSp">
        <pc:chgData name="ARIANA KATHRIN ORTEGA SANTACRUZ" userId="S::aortega@liceodelvalle.net::2fe6b15b-992d-4b06-9870-fbb8d5704715" providerId="AD" clId="Web-{525EAA10-7B74-4146-869F-1F81D5175421}" dt="2021-04-28T16:00:46.954" v="245" actId="20577"/>
        <pc:sldMkLst>
          <pc:docMk/>
          <pc:sldMk cId="664562698" sldId="304"/>
        </pc:sldMkLst>
        <pc:spChg chg="mod">
          <ac:chgData name="ARIANA KATHRIN ORTEGA SANTACRUZ" userId="S::aortega@liceodelvalle.net::2fe6b15b-992d-4b06-9870-fbb8d5704715" providerId="AD" clId="Web-{525EAA10-7B74-4146-869F-1F81D5175421}" dt="2021-04-28T15:41:06.788" v="18" actId="20577"/>
          <ac:spMkLst>
            <pc:docMk/>
            <pc:sldMk cId="664562698" sldId="304"/>
            <ac:spMk id="2" creationId="{B27E0FEB-5193-4AD6-9670-5FFD6A7B0A83}"/>
          </ac:spMkLst>
        </pc:spChg>
        <pc:spChg chg="del">
          <ac:chgData name="ARIANA KATHRIN ORTEGA SANTACRUZ" userId="S::aortega@liceodelvalle.net::2fe6b15b-992d-4b06-9870-fbb8d5704715" providerId="AD" clId="Web-{525EAA10-7B74-4146-869F-1F81D5175421}" dt="2021-04-28T15:46:03.603" v="89"/>
          <ac:spMkLst>
            <pc:docMk/>
            <pc:sldMk cId="664562698" sldId="304"/>
            <ac:spMk id="6" creationId="{71CBC6DE-8ECC-477E-B957-A66D0D57A531}"/>
          </ac:spMkLst>
        </pc:spChg>
        <pc:spChg chg="mod">
          <ac:chgData name="ARIANA KATHRIN ORTEGA SANTACRUZ" userId="S::aortega@liceodelvalle.net::2fe6b15b-992d-4b06-9870-fbb8d5704715" providerId="AD" clId="Web-{525EAA10-7B74-4146-869F-1F81D5175421}" dt="2021-04-28T16:00:46.954" v="245" actId="20577"/>
          <ac:spMkLst>
            <pc:docMk/>
            <pc:sldMk cId="664562698" sldId="304"/>
            <ac:spMk id="10" creationId="{382A1ABA-8850-4532-BEDB-429A68832B80}"/>
          </ac:spMkLst>
        </pc:spChg>
      </pc:sldChg>
      <pc:sldChg chg="delSp modSp">
        <pc:chgData name="ARIANA KATHRIN ORTEGA SANTACRUZ" userId="S::aortega@liceodelvalle.net::2fe6b15b-992d-4b06-9870-fbb8d5704715" providerId="AD" clId="Web-{525EAA10-7B74-4146-869F-1F81D5175421}" dt="2021-04-28T16:01:44.911" v="247" actId="1076"/>
        <pc:sldMkLst>
          <pc:docMk/>
          <pc:sldMk cId="1430859704" sldId="305"/>
        </pc:sldMkLst>
        <pc:spChg chg="mod">
          <ac:chgData name="ARIANA KATHRIN ORTEGA SANTACRUZ" userId="S::aortega@liceodelvalle.net::2fe6b15b-992d-4b06-9870-fbb8d5704715" providerId="AD" clId="Web-{525EAA10-7B74-4146-869F-1F81D5175421}" dt="2021-04-28T15:41:16.617" v="25" actId="20577"/>
          <ac:spMkLst>
            <pc:docMk/>
            <pc:sldMk cId="1430859704" sldId="305"/>
            <ac:spMk id="2" creationId="{B27E0FEB-5193-4AD6-9670-5FFD6A7B0A83}"/>
          </ac:spMkLst>
        </pc:spChg>
        <pc:spChg chg="del">
          <ac:chgData name="ARIANA KATHRIN ORTEGA SANTACRUZ" userId="S::aortega@liceodelvalle.net::2fe6b15b-992d-4b06-9870-fbb8d5704715" providerId="AD" clId="Web-{525EAA10-7B74-4146-869F-1F81D5175421}" dt="2021-04-28T15:45:23.898" v="70"/>
          <ac:spMkLst>
            <pc:docMk/>
            <pc:sldMk cId="1430859704" sldId="305"/>
            <ac:spMk id="6" creationId="{71CBC6DE-8ECC-477E-B957-A66D0D57A531}"/>
          </ac:spMkLst>
        </pc:spChg>
        <pc:spChg chg="mod">
          <ac:chgData name="ARIANA KATHRIN ORTEGA SANTACRUZ" userId="S::aortega@liceodelvalle.net::2fe6b15b-992d-4b06-9870-fbb8d5704715" providerId="AD" clId="Web-{525EAA10-7B74-4146-869F-1F81D5175421}" dt="2021-04-28T16:01:44.911" v="247" actId="1076"/>
          <ac:spMkLst>
            <pc:docMk/>
            <pc:sldMk cId="1430859704" sldId="305"/>
            <ac:spMk id="11" creationId="{A65C7384-98F5-486D-BC94-1E9E95A35BC3}"/>
          </ac:spMkLst>
        </pc:spChg>
        <pc:picChg chg="mod">
          <ac:chgData name="ARIANA KATHRIN ORTEGA SANTACRUZ" userId="S::aortega@liceodelvalle.net::2fe6b15b-992d-4b06-9870-fbb8d5704715" providerId="AD" clId="Web-{525EAA10-7B74-4146-869F-1F81D5175421}" dt="2021-04-28T16:01:41.661" v="246" actId="1076"/>
          <ac:picMkLst>
            <pc:docMk/>
            <pc:sldMk cId="1430859704" sldId="305"/>
            <ac:picMk id="4" creationId="{22386919-8FEC-4B00-938C-C3FA4096F6D5}"/>
          </ac:picMkLst>
        </pc:picChg>
      </pc:sldChg>
      <pc:sldChg chg="new del">
        <pc:chgData name="ARIANA KATHRIN ORTEGA SANTACRUZ" userId="S::aortega@liceodelvalle.net::2fe6b15b-992d-4b06-9870-fbb8d5704715" providerId="AD" clId="Web-{525EAA10-7B74-4146-869F-1F81D5175421}" dt="2021-04-28T15:45:32.836" v="72"/>
        <pc:sldMkLst>
          <pc:docMk/>
          <pc:sldMk cId="231038177" sldId="306"/>
        </pc:sldMkLst>
      </pc:sldChg>
      <pc:sldChg chg="addSp delSp modSp add mod replId setBg">
        <pc:chgData name="ARIANA KATHRIN ORTEGA SANTACRUZ" userId="S::aortega@liceodelvalle.net::2fe6b15b-992d-4b06-9870-fbb8d5704715" providerId="AD" clId="Web-{525EAA10-7B74-4146-869F-1F81D5175421}" dt="2021-04-28T15:55:37.357" v="188" actId="20577"/>
        <pc:sldMkLst>
          <pc:docMk/>
          <pc:sldMk cId="336248454" sldId="306"/>
        </pc:sldMkLst>
        <pc:spChg chg="mod">
          <ac:chgData name="ARIANA KATHRIN ORTEGA SANTACRUZ" userId="S::aortega@liceodelvalle.net::2fe6b15b-992d-4b06-9870-fbb8d5704715" providerId="AD" clId="Web-{525EAA10-7B74-4146-869F-1F81D5175421}" dt="2021-04-28T15:53:57.367" v="172" actId="1076"/>
          <ac:spMkLst>
            <pc:docMk/>
            <pc:sldMk cId="336248454" sldId="306"/>
            <ac:spMk id="2" creationId="{B27E0FEB-5193-4AD6-9670-5FFD6A7B0A83}"/>
          </ac:spMkLst>
        </pc:spChg>
        <pc:spChg chg="del">
          <ac:chgData name="ARIANA KATHRIN ORTEGA SANTACRUZ" userId="S::aortega@liceodelvalle.net::2fe6b15b-992d-4b06-9870-fbb8d5704715" providerId="AD" clId="Web-{525EAA10-7B74-4146-869F-1F81D5175421}" dt="2021-04-28T15:45:54.134" v="86"/>
          <ac:spMkLst>
            <pc:docMk/>
            <pc:sldMk cId="336248454" sldId="306"/>
            <ac:spMk id="5" creationId="{E16430AF-2714-44E4-ACFB-7B9601D9A24E}"/>
          </ac:spMkLst>
        </pc:spChg>
        <pc:spChg chg="mod">
          <ac:chgData name="ARIANA KATHRIN ORTEGA SANTACRUZ" userId="S::aortega@liceodelvalle.net::2fe6b15b-992d-4b06-9870-fbb8d5704715" providerId="AD" clId="Web-{525EAA10-7B74-4146-869F-1F81D5175421}" dt="2021-04-28T15:53:52.835" v="171"/>
          <ac:spMkLst>
            <pc:docMk/>
            <pc:sldMk cId="336248454" sldId="306"/>
            <ac:spMk id="7" creationId="{567F295C-5B6E-4BF1-85D1-20B6610A2DCF}"/>
          </ac:spMkLst>
        </pc:spChg>
        <pc:spChg chg="add mod">
          <ac:chgData name="ARIANA KATHRIN ORTEGA SANTACRUZ" userId="S::aortega@liceodelvalle.net::2fe6b15b-992d-4b06-9870-fbb8d5704715" providerId="AD" clId="Web-{525EAA10-7B74-4146-869F-1F81D5175421}" dt="2021-04-28T15:55:37.357" v="188" actId="20577"/>
          <ac:spMkLst>
            <pc:docMk/>
            <pc:sldMk cId="336248454" sldId="306"/>
            <ac:spMk id="8" creationId="{1ECB56E9-D042-44B9-81AD-91F8AD3115E1}"/>
          </ac:spMkLst>
        </pc:spChg>
        <pc:spChg chg="del">
          <ac:chgData name="ARIANA KATHRIN ORTEGA SANTACRUZ" userId="S::aortega@liceodelvalle.net::2fe6b15b-992d-4b06-9870-fbb8d5704715" providerId="AD" clId="Web-{525EAA10-7B74-4146-869F-1F81D5175421}" dt="2021-04-28T15:45:52.853" v="85"/>
          <ac:spMkLst>
            <pc:docMk/>
            <pc:sldMk cId="336248454" sldId="306"/>
            <ac:spMk id="11" creationId="{A65C7384-98F5-486D-BC94-1E9E95A35BC3}"/>
          </ac:spMkLst>
        </pc:spChg>
        <pc:picChg chg="del">
          <ac:chgData name="ARIANA KATHRIN ORTEGA SANTACRUZ" userId="S::aortega@liceodelvalle.net::2fe6b15b-992d-4b06-9870-fbb8d5704715" providerId="AD" clId="Web-{525EAA10-7B74-4146-869F-1F81D5175421}" dt="2021-04-28T15:45:49.868" v="84"/>
          <ac:picMkLst>
            <pc:docMk/>
            <pc:sldMk cId="336248454" sldId="306"/>
            <ac:picMk id="4" creationId="{22386919-8FEC-4B00-938C-C3FA4096F6D5}"/>
          </ac:picMkLst>
        </pc:picChg>
      </pc:sldChg>
      <pc:sldChg chg="add del replId">
        <pc:chgData name="ARIANA KATHRIN ORTEGA SANTACRUZ" userId="S::aortega@liceodelvalle.net::2fe6b15b-992d-4b06-9870-fbb8d5704715" providerId="AD" clId="Web-{525EAA10-7B74-4146-869F-1F81D5175421}" dt="2021-04-28T15:45:58.587" v="88"/>
        <pc:sldMkLst>
          <pc:docMk/>
          <pc:sldMk cId="1025679338" sldId="307"/>
        </pc:sldMkLst>
      </pc:sldChg>
    </pc:docChg>
  </pc:docChgLst>
  <pc:docChgLst>
    <pc:chgData name="MARIA GRACIA MOLESTINA GUARDERAS" userId="S::mmolestina@liceodelvalle.net::22f78526-1180-436d-8396-3b492277c5b7" providerId="AD" clId="Web-{DA8C7D55-87D7-4ECF-B3A9-B3E96BEF6BA7}"/>
    <pc:docChg chg="addSld modSld">
      <pc:chgData name="MARIA GRACIA MOLESTINA GUARDERAS" userId="S::mmolestina@liceodelvalle.net::22f78526-1180-436d-8396-3b492277c5b7" providerId="AD" clId="Web-{DA8C7D55-87D7-4ECF-B3A9-B3E96BEF6BA7}" dt="2021-05-05T15:42:58.952" v="51" actId="1076"/>
      <pc:docMkLst>
        <pc:docMk/>
      </pc:docMkLst>
      <pc:sldChg chg="modSp">
        <pc:chgData name="MARIA GRACIA MOLESTINA GUARDERAS" userId="S::mmolestina@liceodelvalle.net::22f78526-1180-436d-8396-3b492277c5b7" providerId="AD" clId="Web-{DA8C7D55-87D7-4ECF-B3A9-B3E96BEF6BA7}" dt="2021-05-05T15:14:41.446" v="26" actId="1076"/>
        <pc:sldMkLst>
          <pc:docMk/>
          <pc:sldMk cId="911666219" sldId="312"/>
        </pc:sldMkLst>
        <pc:spChg chg="mod">
          <ac:chgData name="MARIA GRACIA MOLESTINA GUARDERAS" userId="S::mmolestina@liceodelvalle.net::22f78526-1180-436d-8396-3b492277c5b7" providerId="AD" clId="Web-{DA8C7D55-87D7-4ECF-B3A9-B3E96BEF6BA7}" dt="2021-05-05T15:14:38.743" v="25" actId="1076"/>
          <ac:spMkLst>
            <pc:docMk/>
            <pc:sldMk cId="911666219" sldId="312"/>
            <ac:spMk id="3" creationId="{E7FA9D4C-B2E5-4560-AB62-DC5C1ED752AB}"/>
          </ac:spMkLst>
        </pc:spChg>
        <pc:picChg chg="mod">
          <ac:chgData name="MARIA GRACIA MOLESTINA GUARDERAS" userId="S::mmolestina@liceodelvalle.net::22f78526-1180-436d-8396-3b492277c5b7" providerId="AD" clId="Web-{DA8C7D55-87D7-4ECF-B3A9-B3E96BEF6BA7}" dt="2021-05-05T15:14:41.446" v="26" actId="1076"/>
          <ac:picMkLst>
            <pc:docMk/>
            <pc:sldMk cId="911666219" sldId="312"/>
            <ac:picMk id="11" creationId="{6E3BD6D4-A15F-4CD4-9633-42E9E12455E0}"/>
          </ac:picMkLst>
        </pc:picChg>
      </pc:sldChg>
      <pc:sldChg chg="modSp">
        <pc:chgData name="MARIA GRACIA MOLESTINA GUARDERAS" userId="S::mmolestina@liceodelvalle.net::22f78526-1180-436d-8396-3b492277c5b7" providerId="AD" clId="Web-{DA8C7D55-87D7-4ECF-B3A9-B3E96BEF6BA7}" dt="2021-05-05T15:42:58.952" v="51" actId="1076"/>
        <pc:sldMkLst>
          <pc:docMk/>
          <pc:sldMk cId="2963985698" sldId="315"/>
        </pc:sldMkLst>
        <pc:spChg chg="mod">
          <ac:chgData name="MARIA GRACIA MOLESTINA GUARDERAS" userId="S::mmolestina@liceodelvalle.net::22f78526-1180-436d-8396-3b492277c5b7" providerId="AD" clId="Web-{DA8C7D55-87D7-4ECF-B3A9-B3E96BEF6BA7}" dt="2021-05-05T15:42:56.374" v="48" actId="1076"/>
          <ac:spMkLst>
            <pc:docMk/>
            <pc:sldMk cId="2963985698" sldId="315"/>
            <ac:spMk id="7" creationId="{71C2BDDC-425F-402F-AB8C-DBB3480D2AFE}"/>
          </ac:spMkLst>
        </pc:spChg>
        <pc:picChg chg="mod">
          <ac:chgData name="MARIA GRACIA MOLESTINA GUARDERAS" userId="S::mmolestina@liceodelvalle.net::22f78526-1180-436d-8396-3b492277c5b7" providerId="AD" clId="Web-{DA8C7D55-87D7-4ECF-B3A9-B3E96BEF6BA7}" dt="2021-05-05T15:42:58.952" v="51" actId="1076"/>
          <ac:picMkLst>
            <pc:docMk/>
            <pc:sldMk cId="2963985698" sldId="315"/>
            <ac:picMk id="3" creationId="{9CBAEE76-55AC-4FE4-858A-F4FDADA9A27F}"/>
          </ac:picMkLst>
        </pc:picChg>
        <pc:picChg chg="mod">
          <ac:chgData name="MARIA GRACIA MOLESTINA GUARDERAS" userId="S::mmolestina@liceodelvalle.net::22f78526-1180-436d-8396-3b492277c5b7" providerId="AD" clId="Web-{DA8C7D55-87D7-4ECF-B3A9-B3E96BEF6BA7}" dt="2021-05-05T15:42:58.921" v="50" actId="1076"/>
          <ac:picMkLst>
            <pc:docMk/>
            <pc:sldMk cId="2963985698" sldId="315"/>
            <ac:picMk id="10" creationId="{7FF12F5F-2531-43E6-A944-01D6CFC7FD61}"/>
          </ac:picMkLst>
        </pc:picChg>
      </pc:sldChg>
      <pc:sldChg chg="addSp delSp modSp add replId">
        <pc:chgData name="MARIA GRACIA MOLESTINA GUARDERAS" userId="S::mmolestina@liceodelvalle.net::22f78526-1180-436d-8396-3b492277c5b7" providerId="AD" clId="Web-{DA8C7D55-87D7-4ECF-B3A9-B3E96BEF6BA7}" dt="2021-05-05T15:42:05.998" v="42" actId="1076"/>
        <pc:sldMkLst>
          <pc:docMk/>
          <pc:sldMk cId="3834894682" sldId="316"/>
        </pc:sldMkLst>
        <pc:spChg chg="add mod">
          <ac:chgData name="MARIA GRACIA MOLESTINA GUARDERAS" userId="S::mmolestina@liceodelvalle.net::22f78526-1180-436d-8396-3b492277c5b7" providerId="AD" clId="Web-{DA8C7D55-87D7-4ECF-B3A9-B3E96BEF6BA7}" dt="2021-05-05T15:13:40.429" v="17" actId="1076"/>
          <ac:spMkLst>
            <pc:docMk/>
            <pc:sldMk cId="3834894682" sldId="316"/>
            <ac:spMk id="2" creationId="{FD59C29F-5BCC-48B4-9202-C131F664827C}"/>
          </ac:spMkLst>
        </pc:spChg>
        <pc:spChg chg="del">
          <ac:chgData name="MARIA GRACIA MOLESTINA GUARDERAS" userId="S::mmolestina@liceodelvalle.net::22f78526-1180-436d-8396-3b492277c5b7" providerId="AD" clId="Web-{DA8C7D55-87D7-4ECF-B3A9-B3E96BEF6BA7}" dt="2021-05-05T15:12:07.035" v="2"/>
          <ac:spMkLst>
            <pc:docMk/>
            <pc:sldMk cId="3834894682" sldId="316"/>
            <ac:spMk id="3" creationId="{E7FA9D4C-B2E5-4560-AB62-DC5C1ED752AB}"/>
          </ac:spMkLst>
        </pc:spChg>
        <pc:spChg chg="del">
          <ac:chgData name="MARIA GRACIA MOLESTINA GUARDERAS" userId="S::mmolestina@liceodelvalle.net::22f78526-1180-436d-8396-3b492277c5b7" providerId="AD" clId="Web-{DA8C7D55-87D7-4ECF-B3A9-B3E96BEF6BA7}" dt="2021-05-05T15:12:01.598" v="1"/>
          <ac:spMkLst>
            <pc:docMk/>
            <pc:sldMk cId="3834894682" sldId="316"/>
            <ac:spMk id="9" creationId="{7194FE5A-74BC-42A8-9B2A-FF31417F9D22}"/>
          </ac:spMkLst>
        </pc:spChg>
        <pc:picChg chg="add mod">
          <ac:chgData name="MARIA GRACIA MOLESTINA GUARDERAS" userId="S::mmolestina@liceodelvalle.net::22f78526-1180-436d-8396-3b492277c5b7" providerId="AD" clId="Web-{DA8C7D55-87D7-4ECF-B3A9-B3E96BEF6BA7}" dt="2021-05-05T15:42:04.560" v="41" actId="1076"/>
          <ac:picMkLst>
            <pc:docMk/>
            <pc:sldMk cId="3834894682" sldId="316"/>
            <ac:picMk id="5" creationId="{453FC2AA-BD8E-4E3F-8BF9-81D1608038BA}"/>
          </ac:picMkLst>
        </pc:picChg>
        <pc:picChg chg="add mod">
          <ac:chgData name="MARIA GRACIA MOLESTINA GUARDERAS" userId="S::mmolestina@liceodelvalle.net::22f78526-1180-436d-8396-3b492277c5b7" providerId="AD" clId="Web-{DA8C7D55-87D7-4ECF-B3A9-B3E96BEF6BA7}" dt="2021-05-05T15:42:05.998" v="42" actId="1076"/>
          <ac:picMkLst>
            <pc:docMk/>
            <pc:sldMk cId="3834894682" sldId="316"/>
            <ac:picMk id="6" creationId="{CCDDF536-A619-4C82-9899-682F1A9709E0}"/>
          </ac:picMkLst>
        </pc:picChg>
        <pc:picChg chg="mod">
          <ac:chgData name="MARIA GRACIA MOLESTINA GUARDERAS" userId="S::mmolestina@liceodelvalle.net::22f78526-1180-436d-8396-3b492277c5b7" providerId="AD" clId="Web-{DA8C7D55-87D7-4ECF-B3A9-B3E96BEF6BA7}" dt="2021-05-05T15:30:02.991" v="35" actId="1076"/>
          <ac:picMkLst>
            <pc:docMk/>
            <pc:sldMk cId="3834894682" sldId="316"/>
            <ac:picMk id="11" creationId="{6E3BD6D4-A15F-4CD4-9633-42E9E12455E0}"/>
          </ac:picMkLst>
        </pc:picChg>
      </pc:sldChg>
    </pc:docChg>
  </pc:docChgLst>
  <pc:docChgLst>
    <pc:chgData name="ARIANA KATHRIN ORTEGA SANTACRUZ" userId="S::aortega@liceodelvalle.net::2fe6b15b-992d-4b06-9870-fbb8d5704715" providerId="AD" clId="Web-{E167AB49-0015-40F4-A2CA-CF1B69545029}"/>
    <pc:docChg chg="addSld delSld modSld">
      <pc:chgData name="ARIANA KATHRIN ORTEGA SANTACRUZ" userId="S::aortega@liceodelvalle.net::2fe6b15b-992d-4b06-9870-fbb8d5704715" providerId="AD" clId="Web-{E167AB49-0015-40F4-A2CA-CF1B69545029}" dt="2021-04-14T23:16:52.995" v="138" actId="14100"/>
      <pc:docMkLst>
        <pc:docMk/>
      </pc:docMkLst>
      <pc:sldChg chg="delSp modSp">
        <pc:chgData name="ARIANA KATHRIN ORTEGA SANTACRUZ" userId="S::aortega@liceodelvalle.net::2fe6b15b-992d-4b06-9870-fbb8d5704715" providerId="AD" clId="Web-{E167AB49-0015-40F4-A2CA-CF1B69545029}" dt="2021-04-14T23:03:57.821" v="65" actId="14100"/>
        <pc:sldMkLst>
          <pc:docMk/>
          <pc:sldMk cId="0" sldId="258"/>
        </pc:sldMkLst>
        <pc:spChg chg="del">
          <ac:chgData name="ARIANA KATHRIN ORTEGA SANTACRUZ" userId="S::aortega@liceodelvalle.net::2fe6b15b-992d-4b06-9870-fbb8d5704715" providerId="AD" clId="Web-{E167AB49-0015-40F4-A2CA-CF1B69545029}" dt="2021-04-14T23:02:27.100" v="22"/>
          <ac:spMkLst>
            <pc:docMk/>
            <pc:sldMk cId="0" sldId="258"/>
            <ac:spMk id="112" creationId="{00000000-0000-0000-0000-000000000000}"/>
          </ac:spMkLst>
        </pc:spChg>
        <pc:spChg chg="mod">
          <ac:chgData name="ARIANA KATHRIN ORTEGA SANTACRUZ" userId="S::aortega@liceodelvalle.net::2fe6b15b-992d-4b06-9870-fbb8d5704715" providerId="AD" clId="Web-{E167AB49-0015-40F4-A2CA-CF1B69545029}" dt="2021-04-14T23:03:06.179" v="32" actId="1076"/>
          <ac:spMkLst>
            <pc:docMk/>
            <pc:sldMk cId="0" sldId="258"/>
            <ac:spMk id="114" creationId="{00000000-0000-0000-0000-000000000000}"/>
          </ac:spMkLst>
        </pc:spChg>
        <pc:spChg chg="mod">
          <ac:chgData name="ARIANA KATHRIN ORTEGA SANTACRUZ" userId="S::aortega@liceodelvalle.net::2fe6b15b-992d-4b06-9870-fbb8d5704715" providerId="AD" clId="Web-{E167AB49-0015-40F4-A2CA-CF1B69545029}" dt="2021-04-14T23:03:57.821" v="65" actId="14100"/>
          <ac:spMkLst>
            <pc:docMk/>
            <pc:sldMk cId="0" sldId="258"/>
            <ac:spMk id="115" creationId="{00000000-0000-0000-0000-000000000000}"/>
          </ac:spMkLst>
        </pc:spChg>
        <pc:picChg chg="mod">
          <ac:chgData name="ARIANA KATHRIN ORTEGA SANTACRUZ" userId="S::aortega@liceodelvalle.net::2fe6b15b-992d-4b06-9870-fbb8d5704715" providerId="AD" clId="Web-{E167AB49-0015-40F4-A2CA-CF1B69545029}" dt="2021-04-14T23:02:52.866" v="31" actId="14100"/>
          <ac:picMkLst>
            <pc:docMk/>
            <pc:sldMk cId="0" sldId="258"/>
            <ac:picMk id="2" creationId="{925956BB-AE66-4DDB-BA3B-27A287C1F40A}"/>
          </ac:picMkLst>
        </pc:picChg>
      </pc:sldChg>
      <pc:sldChg chg="addSp delSp modSp">
        <pc:chgData name="ARIANA KATHRIN ORTEGA SANTACRUZ" userId="S::aortega@liceodelvalle.net::2fe6b15b-992d-4b06-9870-fbb8d5704715" providerId="AD" clId="Web-{E167AB49-0015-40F4-A2CA-CF1B69545029}" dt="2021-04-14T23:09:12.984" v="137" actId="20577"/>
        <pc:sldMkLst>
          <pc:docMk/>
          <pc:sldMk cId="0" sldId="259"/>
        </pc:sldMkLst>
        <pc:spChg chg="add mod">
          <ac:chgData name="ARIANA KATHRIN ORTEGA SANTACRUZ" userId="S::aortega@liceodelvalle.net::2fe6b15b-992d-4b06-9870-fbb8d5704715" providerId="AD" clId="Web-{E167AB49-0015-40F4-A2CA-CF1B69545029}" dt="2021-04-14T23:09:12.984" v="137" actId="20577"/>
          <ac:spMkLst>
            <pc:docMk/>
            <pc:sldMk cId="0" sldId="259"/>
            <ac:spMk id="3" creationId="{01049A05-9592-4580-B6CA-14D55F6531FD}"/>
          </ac:spMkLst>
        </pc:spChg>
        <pc:spChg chg="add mod">
          <ac:chgData name="ARIANA KATHRIN ORTEGA SANTACRUZ" userId="S::aortega@liceodelvalle.net::2fe6b15b-992d-4b06-9870-fbb8d5704715" providerId="AD" clId="Web-{E167AB49-0015-40F4-A2CA-CF1B69545029}" dt="2021-04-14T23:07:53.451" v="131" actId="1076"/>
          <ac:spMkLst>
            <pc:docMk/>
            <pc:sldMk cId="0" sldId="259"/>
            <ac:spMk id="4" creationId="{6A8D236F-E975-4861-90C4-3302002E6D0F}"/>
          </ac:spMkLst>
        </pc:spChg>
        <pc:spChg chg="add mod">
          <ac:chgData name="ARIANA KATHRIN ORTEGA SANTACRUZ" userId="S::aortega@liceodelvalle.net::2fe6b15b-992d-4b06-9870-fbb8d5704715" providerId="AD" clId="Web-{E167AB49-0015-40F4-A2CA-CF1B69545029}" dt="2021-04-14T23:08:19.749" v="136" actId="1076"/>
          <ac:spMkLst>
            <pc:docMk/>
            <pc:sldMk cId="0" sldId="259"/>
            <ac:spMk id="5" creationId="{7A35D0E2-7BE0-4E04-A9BF-E5C810920FF5}"/>
          </ac:spMkLst>
        </pc:spChg>
        <pc:spChg chg="add mod">
          <ac:chgData name="ARIANA KATHRIN ORTEGA SANTACRUZ" userId="S::aortega@liceodelvalle.net::2fe6b15b-992d-4b06-9870-fbb8d5704715" providerId="AD" clId="Web-{E167AB49-0015-40F4-A2CA-CF1B69545029}" dt="2021-04-14T23:08:17.670" v="135" actId="1076"/>
          <ac:spMkLst>
            <pc:docMk/>
            <pc:sldMk cId="0" sldId="259"/>
            <ac:spMk id="15" creationId="{77D8630B-A9E3-4139-B298-F732CC18EF45}"/>
          </ac:spMkLst>
        </pc:spChg>
        <pc:spChg chg="mod">
          <ac:chgData name="ARIANA KATHRIN ORTEGA SANTACRUZ" userId="S::aortega@liceodelvalle.net::2fe6b15b-992d-4b06-9870-fbb8d5704715" providerId="AD" clId="Web-{E167AB49-0015-40F4-A2CA-CF1B69545029}" dt="2021-04-14T23:01:04.801" v="14" actId="20577"/>
          <ac:spMkLst>
            <pc:docMk/>
            <pc:sldMk cId="0" sldId="259"/>
            <ac:spMk id="129" creationId="{00000000-0000-0000-0000-000000000000}"/>
          </ac:spMkLst>
        </pc:spChg>
        <pc:spChg chg="del">
          <ac:chgData name="ARIANA KATHRIN ORTEGA SANTACRUZ" userId="S::aortega@liceodelvalle.net::2fe6b15b-992d-4b06-9870-fbb8d5704715" providerId="AD" clId="Web-{E167AB49-0015-40F4-A2CA-CF1B69545029}" dt="2021-04-14T23:01:47.318" v="15"/>
          <ac:spMkLst>
            <pc:docMk/>
            <pc:sldMk cId="0" sldId="259"/>
            <ac:spMk id="130" creationId="{00000000-0000-0000-0000-000000000000}"/>
          </ac:spMkLst>
        </pc:spChg>
        <pc:picChg chg="add mod">
          <ac:chgData name="ARIANA KATHRIN ORTEGA SANTACRUZ" userId="S::aortega@liceodelvalle.net::2fe6b15b-992d-4b06-9870-fbb8d5704715" providerId="AD" clId="Web-{E167AB49-0015-40F4-A2CA-CF1B69545029}" dt="2021-04-14T23:00:53.551" v="10" actId="14100"/>
          <ac:picMkLst>
            <pc:docMk/>
            <pc:sldMk cId="0" sldId="259"/>
            <ac:picMk id="2" creationId="{1A81443D-5011-43C0-AC5E-17B54C5F3378}"/>
          </ac:picMkLst>
        </pc:picChg>
        <pc:picChg chg="mod">
          <ac:chgData name="ARIANA KATHRIN ORTEGA SANTACRUZ" userId="S::aortega@liceodelvalle.net::2fe6b15b-992d-4b06-9870-fbb8d5704715" providerId="AD" clId="Web-{E167AB49-0015-40F4-A2CA-CF1B69545029}" dt="2021-04-14T23:04:45.916" v="74" actId="1076"/>
          <ac:picMkLst>
            <pc:docMk/>
            <pc:sldMk cId="0" sldId="259"/>
            <ac:picMk id="125" creationId="{00000000-0000-0000-0000-000000000000}"/>
          </ac:picMkLst>
        </pc:picChg>
      </pc:sldChg>
      <pc:sldChg chg="modSp">
        <pc:chgData name="ARIANA KATHRIN ORTEGA SANTACRUZ" userId="S::aortega@liceodelvalle.net::2fe6b15b-992d-4b06-9870-fbb8d5704715" providerId="AD" clId="Web-{E167AB49-0015-40F4-A2CA-CF1B69545029}" dt="2021-04-14T23:16:52.995" v="138" actId="14100"/>
        <pc:sldMkLst>
          <pc:docMk/>
          <pc:sldMk cId="0" sldId="264"/>
        </pc:sldMkLst>
        <pc:picChg chg="mod">
          <ac:chgData name="ARIANA KATHRIN ORTEGA SANTACRUZ" userId="S::aortega@liceodelvalle.net::2fe6b15b-992d-4b06-9870-fbb8d5704715" providerId="AD" clId="Web-{E167AB49-0015-40F4-A2CA-CF1B69545029}" dt="2021-04-14T23:16:52.995" v="138" actId="14100"/>
          <ac:picMkLst>
            <pc:docMk/>
            <pc:sldMk cId="0" sldId="264"/>
            <ac:picMk id="200" creationId="{00000000-0000-0000-0000-000000000000}"/>
          </ac:picMkLst>
        </pc:picChg>
      </pc:sldChg>
      <pc:sldChg chg="add del replId">
        <pc:chgData name="ARIANA KATHRIN ORTEGA SANTACRUZ" userId="S::aortega@liceodelvalle.net::2fe6b15b-992d-4b06-9870-fbb8d5704715" providerId="AD" clId="Web-{E167AB49-0015-40F4-A2CA-CF1B69545029}" dt="2021-04-14T23:00:21.128" v="1"/>
        <pc:sldMkLst>
          <pc:docMk/>
          <pc:sldMk cId="203327370" sldId="267"/>
        </pc:sldMkLst>
      </pc:sldChg>
      <pc:sldChg chg="add del replId">
        <pc:chgData name="ARIANA KATHRIN ORTEGA SANTACRUZ" userId="S::aortega@liceodelvalle.net::2fe6b15b-992d-4b06-9870-fbb8d5704715" providerId="AD" clId="Web-{E167AB49-0015-40F4-A2CA-CF1B69545029}" dt="2021-04-14T23:00:25.081" v="3"/>
        <pc:sldMkLst>
          <pc:docMk/>
          <pc:sldMk cId="610071594" sldId="267"/>
        </pc:sldMkLst>
      </pc:sldChg>
    </pc:docChg>
  </pc:docChgLst>
  <pc:docChgLst>
    <pc:chgData name="ARIANA KATHRIN ORTEGA SANTACRUZ" userId="S::aortega@liceodelvalle.net::2fe6b15b-992d-4b06-9870-fbb8d5704715" providerId="AD" clId="Web-{F9919ABB-450E-4D7F-8E3C-1BC12AA63FD1}"/>
    <pc:docChg chg="modSld">
      <pc:chgData name="ARIANA KATHRIN ORTEGA SANTACRUZ" userId="S::aortega@liceodelvalle.net::2fe6b15b-992d-4b06-9870-fbb8d5704715" providerId="AD" clId="Web-{F9919ABB-450E-4D7F-8E3C-1BC12AA63FD1}" dt="2021-05-04T22:00:52.002" v="409" actId="1076"/>
      <pc:docMkLst>
        <pc:docMk/>
      </pc:docMkLst>
      <pc:sldChg chg="addSp modSp">
        <pc:chgData name="ARIANA KATHRIN ORTEGA SANTACRUZ" userId="S::aortega@liceodelvalle.net::2fe6b15b-992d-4b06-9870-fbb8d5704715" providerId="AD" clId="Web-{F9919ABB-450E-4D7F-8E3C-1BC12AA63FD1}" dt="2021-05-04T22:00:52.002" v="409" actId="1076"/>
        <pc:sldMkLst>
          <pc:docMk/>
          <pc:sldMk cId="1190900234" sldId="314"/>
        </pc:sldMkLst>
        <pc:spChg chg="add mod">
          <ac:chgData name="ARIANA KATHRIN ORTEGA SANTACRUZ" userId="S::aortega@liceodelvalle.net::2fe6b15b-992d-4b06-9870-fbb8d5704715" providerId="AD" clId="Web-{F9919ABB-450E-4D7F-8E3C-1BC12AA63FD1}" dt="2021-05-04T21:59:18.953" v="398" actId="1076"/>
          <ac:spMkLst>
            <pc:docMk/>
            <pc:sldMk cId="1190900234" sldId="314"/>
            <ac:spMk id="3" creationId="{EB504299-0C7D-4BEC-866E-E492ECDE38DE}"/>
          </ac:spMkLst>
        </pc:spChg>
        <pc:spChg chg="add mod">
          <ac:chgData name="ARIANA KATHRIN ORTEGA SANTACRUZ" userId="S::aortega@liceodelvalle.net::2fe6b15b-992d-4b06-9870-fbb8d5704715" providerId="AD" clId="Web-{F9919ABB-450E-4D7F-8E3C-1BC12AA63FD1}" dt="2021-05-04T21:59:08.984" v="395" actId="1076"/>
          <ac:spMkLst>
            <pc:docMk/>
            <pc:sldMk cId="1190900234" sldId="314"/>
            <ac:spMk id="12" creationId="{36C83775-04E2-4637-B7B6-9D3E254EBDEE}"/>
          </ac:spMkLst>
        </pc:spChg>
        <pc:spChg chg="mod">
          <ac:chgData name="ARIANA KATHRIN ORTEGA SANTACRUZ" userId="S::aortega@liceodelvalle.net::2fe6b15b-992d-4b06-9870-fbb8d5704715" providerId="AD" clId="Web-{F9919ABB-450E-4D7F-8E3C-1BC12AA63FD1}" dt="2021-05-04T21:53:07.913" v="170" actId="20577"/>
          <ac:spMkLst>
            <pc:docMk/>
            <pc:sldMk cId="1190900234" sldId="314"/>
            <ac:spMk id="198" creationId="{00000000-0000-0000-0000-000000000000}"/>
          </ac:spMkLst>
        </pc:spChg>
        <pc:picChg chg="add mod modCrop">
          <ac:chgData name="ARIANA KATHRIN ORTEGA SANTACRUZ" userId="S::aortega@liceodelvalle.net::2fe6b15b-992d-4b06-9870-fbb8d5704715" providerId="AD" clId="Web-{F9919ABB-450E-4D7F-8E3C-1BC12AA63FD1}" dt="2021-05-04T22:00:52.002" v="409" actId="1076"/>
          <ac:picMkLst>
            <pc:docMk/>
            <pc:sldMk cId="1190900234" sldId="314"/>
            <ac:picMk id="6" creationId="{A6B65F87-CA5C-4B8E-91FD-D9A2328B03BB}"/>
          </ac:picMkLst>
        </pc:picChg>
      </pc:sldChg>
    </pc:docChg>
  </pc:docChgLst>
  <pc:docChgLst>
    <pc:chgData name="ARIANA KATHRIN ORTEGA SANTACRUZ" userId="S::aortega@liceodelvalle.net::2fe6b15b-992d-4b06-9870-fbb8d5704715" providerId="AD" clId="Web-{EDE943EC-C40A-4C8B-B860-BD91D9A59621}"/>
    <pc:docChg chg="modSld">
      <pc:chgData name="ARIANA KATHRIN ORTEGA SANTACRUZ" userId="S::aortega@liceodelvalle.net::2fe6b15b-992d-4b06-9870-fbb8d5704715" providerId="AD" clId="Web-{EDE943EC-C40A-4C8B-B860-BD91D9A59621}" dt="2021-04-15T18:01:54.263" v="30" actId="1076"/>
      <pc:docMkLst>
        <pc:docMk/>
      </pc:docMkLst>
      <pc:sldChg chg="addSp delSp modSp">
        <pc:chgData name="ARIANA KATHRIN ORTEGA SANTACRUZ" userId="S::aortega@liceodelvalle.net::2fe6b15b-992d-4b06-9870-fbb8d5704715" providerId="AD" clId="Web-{EDE943EC-C40A-4C8B-B860-BD91D9A59621}" dt="2021-04-15T18:01:54.263" v="30" actId="1076"/>
        <pc:sldMkLst>
          <pc:docMk/>
          <pc:sldMk cId="0" sldId="264"/>
        </pc:sldMkLst>
        <pc:spChg chg="add mod">
          <ac:chgData name="ARIANA KATHRIN ORTEGA SANTACRUZ" userId="S::aortega@liceodelvalle.net::2fe6b15b-992d-4b06-9870-fbb8d5704715" providerId="AD" clId="Web-{EDE943EC-C40A-4C8B-B860-BD91D9A59621}" dt="2021-04-15T18:01:47.732" v="29" actId="1076"/>
          <ac:spMkLst>
            <pc:docMk/>
            <pc:sldMk cId="0" sldId="264"/>
            <ac:spMk id="2" creationId="{7224E933-8417-4FA7-8082-B21F2A53669B}"/>
          </ac:spMkLst>
        </pc:spChg>
        <pc:spChg chg="del">
          <ac:chgData name="ARIANA KATHRIN ORTEGA SANTACRUZ" userId="S::aortega@liceodelvalle.net::2fe6b15b-992d-4b06-9870-fbb8d5704715" providerId="AD" clId="Web-{EDE943EC-C40A-4C8B-B860-BD91D9A59621}" dt="2021-04-15T18:01:06.997" v="23"/>
          <ac:spMkLst>
            <pc:docMk/>
            <pc:sldMk cId="0" sldId="264"/>
            <ac:spMk id="193" creationId="{00000000-0000-0000-0000-000000000000}"/>
          </ac:spMkLst>
        </pc:spChg>
        <pc:spChg chg="mod">
          <ac:chgData name="ARIANA KATHRIN ORTEGA SANTACRUZ" userId="S::aortega@liceodelvalle.net::2fe6b15b-992d-4b06-9870-fbb8d5704715" providerId="AD" clId="Web-{EDE943EC-C40A-4C8B-B860-BD91D9A59621}" dt="2021-04-15T18:01:54.263" v="30" actId="1076"/>
          <ac:spMkLst>
            <pc:docMk/>
            <pc:sldMk cId="0" sldId="264"/>
            <ac:spMk id="194" creationId="{00000000-0000-0000-0000-000000000000}"/>
          </ac:spMkLst>
        </pc:spChg>
        <pc:spChg chg="mod">
          <ac:chgData name="ARIANA KATHRIN ORTEGA SANTACRUZ" userId="S::aortega@liceodelvalle.net::2fe6b15b-992d-4b06-9870-fbb8d5704715" providerId="AD" clId="Web-{EDE943EC-C40A-4C8B-B860-BD91D9A59621}" dt="2021-04-15T18:00:21.074" v="7" actId="1076"/>
          <ac:spMkLst>
            <pc:docMk/>
            <pc:sldMk cId="0" sldId="264"/>
            <ac:spMk id="195" creationId="{00000000-0000-0000-0000-000000000000}"/>
          </ac:spMkLst>
        </pc:spChg>
        <pc:picChg chg="del">
          <ac:chgData name="ARIANA KATHRIN ORTEGA SANTACRUZ" userId="S::aortega@liceodelvalle.net::2fe6b15b-992d-4b06-9870-fbb8d5704715" providerId="AD" clId="Web-{EDE943EC-C40A-4C8B-B860-BD91D9A59621}" dt="2021-04-15T18:01:04.887" v="22"/>
          <ac:picMkLst>
            <pc:docMk/>
            <pc:sldMk cId="0" sldId="264"/>
            <ac:picMk id="200" creationId="{00000000-0000-0000-0000-000000000000}"/>
          </ac:picMkLst>
        </pc:picChg>
      </pc:sldChg>
    </pc:docChg>
  </pc:docChgLst>
  <pc:docChgLst>
    <pc:chgData name="YULIANA ESTEFANIA MARTINEZ CARRERA" userId="S::ymartinez@liceodelvalle.net::c3677854-13c3-456f-9636-8a48793b34b1" providerId="AD" clId="Web-{7C36EF60-1A2D-4A14-A221-DB39E5A4FE3A}"/>
    <pc:docChg chg="modSld">
      <pc:chgData name="YULIANA ESTEFANIA MARTINEZ CARRERA" userId="S::ymartinez@liceodelvalle.net::c3677854-13c3-456f-9636-8a48793b34b1" providerId="AD" clId="Web-{7C36EF60-1A2D-4A14-A221-DB39E5A4FE3A}" dt="2021-04-27T17:42:19.678" v="45" actId="20577"/>
      <pc:docMkLst>
        <pc:docMk/>
      </pc:docMkLst>
      <pc:sldChg chg="modSp">
        <pc:chgData name="YULIANA ESTEFANIA MARTINEZ CARRERA" userId="S::ymartinez@liceodelvalle.net::c3677854-13c3-456f-9636-8a48793b34b1" providerId="AD" clId="Web-{7C36EF60-1A2D-4A14-A221-DB39E5A4FE3A}" dt="2021-04-27T17:42:19.678" v="45" actId="20577"/>
        <pc:sldMkLst>
          <pc:docMk/>
          <pc:sldMk cId="1466984980" sldId="300"/>
        </pc:sldMkLst>
        <pc:spChg chg="mod">
          <ac:chgData name="YULIANA ESTEFANIA MARTINEZ CARRERA" userId="S::ymartinez@liceodelvalle.net::c3677854-13c3-456f-9636-8a48793b34b1" providerId="AD" clId="Web-{7C36EF60-1A2D-4A14-A221-DB39E5A4FE3A}" dt="2021-04-27T17:40:57.723" v="10" actId="20577"/>
          <ac:spMkLst>
            <pc:docMk/>
            <pc:sldMk cId="1466984980" sldId="300"/>
            <ac:spMk id="2" creationId="{B27E0FEB-5193-4AD6-9670-5FFD6A7B0A83}"/>
          </ac:spMkLst>
        </pc:spChg>
        <pc:spChg chg="mod">
          <ac:chgData name="YULIANA ESTEFANIA MARTINEZ CARRERA" userId="S::ymartinez@liceodelvalle.net::c3677854-13c3-456f-9636-8a48793b34b1" providerId="AD" clId="Web-{7C36EF60-1A2D-4A14-A221-DB39E5A4FE3A}" dt="2021-04-27T17:42:19.678" v="45" actId="20577"/>
          <ac:spMkLst>
            <pc:docMk/>
            <pc:sldMk cId="1466984980" sldId="300"/>
            <ac:spMk id="5" creationId="{E16430AF-2714-44E4-ACFB-7B9601D9A24E}"/>
          </ac:spMkLst>
        </pc:spChg>
      </pc:sldChg>
    </pc:docChg>
  </pc:docChgLst>
  <pc:docChgLst>
    <pc:chgData name="MARIA GRACIA MOLESTINA GUARDERAS" userId="S::mmolestina@liceodelvalle.net::22f78526-1180-436d-8396-3b492277c5b7" providerId="AD" clId="Web-{B1530E34-E78B-4D2C-8AF6-EBAA72DC52EA}"/>
    <pc:docChg chg="addSld delSld modSld sldOrd">
      <pc:chgData name="MARIA GRACIA MOLESTINA GUARDERAS" userId="S::mmolestina@liceodelvalle.net::22f78526-1180-436d-8396-3b492277c5b7" providerId="AD" clId="Web-{B1530E34-E78B-4D2C-8AF6-EBAA72DC52EA}" dt="2021-04-17T17:11:01.629" v="52"/>
      <pc:docMkLst>
        <pc:docMk/>
      </pc:docMkLst>
      <pc:sldChg chg="ord">
        <pc:chgData name="MARIA GRACIA MOLESTINA GUARDERAS" userId="S::mmolestina@liceodelvalle.net::22f78526-1180-436d-8396-3b492277c5b7" providerId="AD" clId="Web-{B1530E34-E78B-4D2C-8AF6-EBAA72DC52EA}" dt="2021-04-17T16:57:23.280" v="46"/>
        <pc:sldMkLst>
          <pc:docMk/>
          <pc:sldMk cId="0" sldId="259"/>
        </pc:sldMkLst>
      </pc:sldChg>
      <pc:sldChg chg="modSp">
        <pc:chgData name="MARIA GRACIA MOLESTINA GUARDERAS" userId="S::mmolestina@liceodelvalle.net::22f78526-1180-436d-8396-3b492277c5b7" providerId="AD" clId="Web-{B1530E34-E78B-4D2C-8AF6-EBAA72DC52EA}" dt="2021-04-17T16:42:08.777" v="45" actId="20577"/>
        <pc:sldMkLst>
          <pc:docMk/>
          <pc:sldMk cId="0" sldId="264"/>
        </pc:sldMkLst>
        <pc:spChg chg="mod">
          <ac:chgData name="MARIA GRACIA MOLESTINA GUARDERAS" userId="S::mmolestina@liceodelvalle.net::22f78526-1180-436d-8396-3b492277c5b7" providerId="AD" clId="Web-{B1530E34-E78B-4D2C-8AF6-EBAA72DC52EA}" dt="2021-04-17T16:42:08.777" v="45" actId="20577"/>
          <ac:spMkLst>
            <pc:docMk/>
            <pc:sldMk cId="0" sldId="264"/>
            <ac:spMk id="194" creationId="{00000000-0000-0000-0000-000000000000}"/>
          </ac:spMkLst>
        </pc:spChg>
      </pc:sldChg>
      <pc:sldChg chg="addSp delSp modSp new del mod setBg">
        <pc:chgData name="MARIA GRACIA MOLESTINA GUARDERAS" userId="S::mmolestina@liceodelvalle.net::22f78526-1180-436d-8396-3b492277c5b7" providerId="AD" clId="Web-{B1530E34-E78B-4D2C-8AF6-EBAA72DC52EA}" dt="2021-04-17T17:11:01.629" v="52"/>
        <pc:sldMkLst>
          <pc:docMk/>
          <pc:sldMk cId="2212994593" sldId="273"/>
        </pc:sldMkLst>
        <pc:spChg chg="del">
          <ac:chgData name="MARIA GRACIA MOLESTINA GUARDERAS" userId="S::mmolestina@liceodelvalle.net::22f78526-1180-436d-8396-3b492277c5b7" providerId="AD" clId="Web-{B1530E34-E78B-4D2C-8AF6-EBAA72DC52EA}" dt="2021-04-17T17:10:40.848" v="49"/>
          <ac:spMkLst>
            <pc:docMk/>
            <pc:sldMk cId="2212994593" sldId="273"/>
            <ac:spMk id="2" creationId="{22FB0606-FD80-4729-A232-40C1EAC94AF2}"/>
          </ac:spMkLst>
        </pc:spChg>
        <pc:spChg chg="del">
          <ac:chgData name="MARIA GRACIA MOLESTINA GUARDERAS" userId="S::mmolestina@liceodelvalle.net::22f78526-1180-436d-8396-3b492277c5b7" providerId="AD" clId="Web-{B1530E34-E78B-4D2C-8AF6-EBAA72DC52EA}" dt="2021-04-17T17:10:43.676" v="50"/>
          <ac:spMkLst>
            <pc:docMk/>
            <pc:sldMk cId="2212994593" sldId="273"/>
            <ac:spMk id="3" creationId="{78541686-19E9-430A-8420-79AF8CD6CA48}"/>
          </ac:spMkLst>
        </pc:spChg>
        <pc:spChg chg="add">
          <ac:chgData name="MARIA GRACIA MOLESTINA GUARDERAS" userId="S::mmolestina@liceodelvalle.net::22f78526-1180-436d-8396-3b492277c5b7" providerId="AD" clId="Web-{B1530E34-E78B-4D2C-8AF6-EBAA72DC52EA}" dt="2021-04-17T17:10:46.754" v="51"/>
          <ac:spMkLst>
            <pc:docMk/>
            <pc:sldMk cId="2212994593" sldId="273"/>
            <ac:spMk id="10" creationId="{42A4FC2C-047E-45A5-965D-8E1E3BF09BC6}"/>
          </ac:spMkLst>
        </pc:spChg>
        <pc:picChg chg="add mod">
          <ac:chgData name="MARIA GRACIA MOLESTINA GUARDERAS" userId="S::mmolestina@liceodelvalle.net::22f78526-1180-436d-8396-3b492277c5b7" providerId="AD" clId="Web-{B1530E34-E78B-4D2C-8AF6-EBAA72DC52EA}" dt="2021-04-17T17:10:46.754" v="51"/>
          <ac:picMkLst>
            <pc:docMk/>
            <pc:sldMk cId="2212994593" sldId="273"/>
            <ac:picMk id="5" creationId="{30B23D8F-F6AF-4BE7-A83B-733228CB52E9}"/>
          </ac:picMkLst>
        </pc:picChg>
      </pc:sldChg>
    </pc:docChg>
  </pc:docChgLst>
  <pc:docChgLst>
    <pc:chgData name="YULIANA ESTEFANIA MARTINEZ CARRERA" userId="S::ymartinez@liceodelvalle.net::c3677854-13c3-456f-9636-8a48793b34b1" providerId="AD" clId="Web-{C71EA20A-40AD-44CD-A478-E25E22CC19FF}"/>
    <pc:docChg chg="modSld">
      <pc:chgData name="YULIANA ESTEFANIA MARTINEZ CARRERA" userId="S::ymartinez@liceodelvalle.net::c3677854-13c3-456f-9636-8a48793b34b1" providerId="AD" clId="Web-{C71EA20A-40AD-44CD-A478-E25E22CC19FF}" dt="2021-05-02T19:53:37.427" v="13" actId="14100"/>
      <pc:docMkLst>
        <pc:docMk/>
      </pc:docMkLst>
      <pc:sldChg chg="modSp">
        <pc:chgData name="YULIANA ESTEFANIA MARTINEZ CARRERA" userId="S::ymartinez@liceodelvalle.net::c3677854-13c3-456f-9636-8a48793b34b1" providerId="AD" clId="Web-{C71EA20A-40AD-44CD-A478-E25E22CC19FF}" dt="2021-05-02T19:08:14.368" v="4" actId="20577"/>
        <pc:sldMkLst>
          <pc:docMk/>
          <pc:sldMk cId="1605121836" sldId="284"/>
        </pc:sldMkLst>
        <pc:spChg chg="mod">
          <ac:chgData name="YULIANA ESTEFANIA MARTINEZ CARRERA" userId="S::ymartinez@liceodelvalle.net::c3677854-13c3-456f-9636-8a48793b34b1" providerId="AD" clId="Web-{C71EA20A-40AD-44CD-A478-E25E22CC19FF}" dt="2021-05-02T19:08:14.368" v="4" actId="20577"/>
          <ac:spMkLst>
            <pc:docMk/>
            <pc:sldMk cId="1605121836" sldId="284"/>
            <ac:spMk id="198" creationId="{00000000-0000-0000-0000-000000000000}"/>
          </ac:spMkLst>
        </pc:spChg>
      </pc:sldChg>
      <pc:sldChg chg="addSp delSp modSp">
        <pc:chgData name="YULIANA ESTEFANIA MARTINEZ CARRERA" userId="S::ymartinez@liceodelvalle.net::c3677854-13c3-456f-9636-8a48793b34b1" providerId="AD" clId="Web-{C71EA20A-40AD-44CD-A478-E25E22CC19FF}" dt="2021-05-02T19:53:37.427" v="13" actId="14100"/>
        <pc:sldMkLst>
          <pc:docMk/>
          <pc:sldMk cId="445773249" sldId="290"/>
        </pc:sldMkLst>
        <pc:picChg chg="del">
          <ac:chgData name="YULIANA ESTEFANIA MARTINEZ CARRERA" userId="S::ymartinez@liceodelvalle.net::c3677854-13c3-456f-9636-8a48793b34b1" providerId="AD" clId="Web-{C71EA20A-40AD-44CD-A478-E25E22CC19FF}" dt="2021-05-02T19:53:25.020" v="6"/>
          <ac:picMkLst>
            <pc:docMk/>
            <pc:sldMk cId="445773249" sldId="290"/>
            <ac:picMk id="3" creationId="{43B7BF7E-EB65-4D41-A3BE-68FC29C7DCA9}"/>
          </ac:picMkLst>
        </pc:picChg>
        <pc:picChg chg="add mod">
          <ac:chgData name="YULIANA ESTEFANIA MARTINEZ CARRERA" userId="S::ymartinez@liceodelvalle.net::c3677854-13c3-456f-9636-8a48793b34b1" providerId="AD" clId="Web-{C71EA20A-40AD-44CD-A478-E25E22CC19FF}" dt="2021-05-02T19:53:37.427" v="13" actId="14100"/>
          <ac:picMkLst>
            <pc:docMk/>
            <pc:sldMk cId="445773249" sldId="290"/>
            <ac:picMk id="4" creationId="{3AA8D27D-EE3D-4FB9-8EC1-CC7FC61B3421}"/>
          </ac:picMkLst>
        </pc:picChg>
      </pc:sldChg>
    </pc:docChg>
  </pc:docChgLst>
  <pc:docChgLst>
    <pc:chgData name="YULIANA ESTEFANIA MARTINEZ CARRERA" userId="S::ymartinez@liceodelvalle.net::c3677854-13c3-456f-9636-8a48793b34b1" providerId="AD" clId="Web-{6BD55865-9223-4AC8-B023-15593C646B80}"/>
    <pc:docChg chg="modSld">
      <pc:chgData name="YULIANA ESTEFANIA MARTINEZ CARRERA" userId="S::ymartinez@liceodelvalle.net::c3677854-13c3-456f-9636-8a48793b34b1" providerId="AD" clId="Web-{6BD55865-9223-4AC8-B023-15593C646B80}" dt="2021-04-15T00:31:41.611" v="463" actId="1076"/>
      <pc:docMkLst>
        <pc:docMk/>
      </pc:docMkLst>
      <pc:sldChg chg="addSp modSp">
        <pc:chgData name="YULIANA ESTEFANIA MARTINEZ CARRERA" userId="S::ymartinez@liceodelvalle.net::c3677854-13c3-456f-9636-8a48793b34b1" providerId="AD" clId="Web-{6BD55865-9223-4AC8-B023-15593C646B80}" dt="2021-04-14T23:07:06.134" v="23" actId="20577"/>
        <pc:sldMkLst>
          <pc:docMk/>
          <pc:sldMk cId="0" sldId="258"/>
        </pc:sldMkLst>
        <pc:spChg chg="mod">
          <ac:chgData name="YULIANA ESTEFANIA MARTINEZ CARRERA" userId="S::ymartinez@liceodelvalle.net::c3677854-13c3-456f-9636-8a48793b34b1" providerId="AD" clId="Web-{6BD55865-9223-4AC8-B023-15593C646B80}" dt="2021-04-14T23:07:06.134" v="23" actId="20577"/>
          <ac:spMkLst>
            <pc:docMk/>
            <pc:sldMk cId="0" sldId="258"/>
            <ac:spMk id="116" creationId="{00000000-0000-0000-0000-000000000000}"/>
          </ac:spMkLst>
        </pc:spChg>
        <pc:picChg chg="add mod">
          <ac:chgData name="YULIANA ESTEFANIA MARTINEZ CARRERA" userId="S::ymartinez@liceodelvalle.net::c3677854-13c3-456f-9636-8a48793b34b1" providerId="AD" clId="Web-{6BD55865-9223-4AC8-B023-15593C646B80}" dt="2021-04-14T23:02:42.870" v="9" actId="14100"/>
          <ac:picMkLst>
            <pc:docMk/>
            <pc:sldMk cId="0" sldId="258"/>
            <ac:picMk id="2" creationId="{925956BB-AE66-4DDB-BA3B-27A287C1F40A}"/>
          </ac:picMkLst>
        </pc:picChg>
      </pc:sldChg>
      <pc:sldChg chg="addSp delSp modSp">
        <pc:chgData name="YULIANA ESTEFANIA MARTINEZ CARRERA" userId="S::ymartinez@liceodelvalle.net::c3677854-13c3-456f-9636-8a48793b34b1" providerId="AD" clId="Web-{6BD55865-9223-4AC8-B023-15593C646B80}" dt="2021-04-15T00:30:01.877" v="451" actId="1076"/>
        <pc:sldMkLst>
          <pc:docMk/>
          <pc:sldMk cId="0" sldId="263"/>
        </pc:sldMkLst>
        <pc:spChg chg="mod">
          <ac:chgData name="YULIANA ESTEFANIA MARTINEZ CARRERA" userId="S::ymartinez@liceodelvalle.net::c3677854-13c3-456f-9636-8a48793b34b1" providerId="AD" clId="Web-{6BD55865-9223-4AC8-B023-15593C646B80}" dt="2021-04-14T23:11:37.164" v="43" actId="20577"/>
          <ac:spMkLst>
            <pc:docMk/>
            <pc:sldMk cId="0" sldId="263"/>
            <ac:spMk id="180" creationId="{00000000-0000-0000-0000-000000000000}"/>
          </ac:spMkLst>
        </pc:spChg>
        <pc:spChg chg="mod">
          <ac:chgData name="YULIANA ESTEFANIA MARTINEZ CARRERA" userId="S::ymartinez@liceodelvalle.net::c3677854-13c3-456f-9636-8a48793b34b1" providerId="AD" clId="Web-{6BD55865-9223-4AC8-B023-15593C646B80}" dt="2021-04-15T00:13:18.010" v="60" actId="1076"/>
          <ac:spMkLst>
            <pc:docMk/>
            <pc:sldMk cId="0" sldId="263"/>
            <ac:spMk id="181" creationId="{00000000-0000-0000-0000-000000000000}"/>
          </ac:spMkLst>
        </pc:spChg>
        <pc:spChg chg="mod">
          <ac:chgData name="YULIANA ESTEFANIA MARTINEZ CARRERA" userId="S::ymartinez@liceodelvalle.net::c3677854-13c3-456f-9636-8a48793b34b1" providerId="AD" clId="Web-{6BD55865-9223-4AC8-B023-15593C646B80}" dt="2021-04-15T00:28:58.409" v="447" actId="20577"/>
          <ac:spMkLst>
            <pc:docMk/>
            <pc:sldMk cId="0" sldId="263"/>
            <ac:spMk id="183" creationId="{00000000-0000-0000-0000-000000000000}"/>
          </ac:spMkLst>
        </pc:spChg>
        <pc:picChg chg="add mod">
          <ac:chgData name="YULIANA ESTEFANIA MARTINEZ CARRERA" userId="S::ymartinez@liceodelvalle.net::c3677854-13c3-456f-9636-8a48793b34b1" providerId="AD" clId="Web-{6BD55865-9223-4AC8-B023-15593C646B80}" dt="2021-04-15T00:13:34.885" v="64" actId="14100"/>
          <ac:picMkLst>
            <pc:docMk/>
            <pc:sldMk cId="0" sldId="263"/>
            <ac:picMk id="2" creationId="{621A347D-9440-4BDA-BFD1-158664B31B69}"/>
          </ac:picMkLst>
        </pc:picChg>
        <pc:picChg chg="mod">
          <ac:chgData name="YULIANA ESTEFANIA MARTINEZ CARRERA" userId="S::ymartinez@liceodelvalle.net::c3677854-13c3-456f-9636-8a48793b34b1" providerId="AD" clId="Web-{6BD55865-9223-4AC8-B023-15593C646B80}" dt="2021-04-15T00:30:01.877" v="451" actId="1076"/>
          <ac:picMkLst>
            <pc:docMk/>
            <pc:sldMk cId="0" sldId="263"/>
            <ac:picMk id="179" creationId="{00000000-0000-0000-0000-000000000000}"/>
          </ac:picMkLst>
        </pc:picChg>
        <pc:picChg chg="del">
          <ac:chgData name="YULIANA ESTEFANIA MARTINEZ CARRERA" userId="S::ymartinez@liceodelvalle.net::c3677854-13c3-456f-9636-8a48793b34b1" providerId="AD" clId="Web-{6BD55865-9223-4AC8-B023-15593C646B80}" dt="2021-04-15T00:13:07.198" v="57"/>
          <ac:picMkLst>
            <pc:docMk/>
            <pc:sldMk cId="0" sldId="263"/>
            <ac:picMk id="185" creationId="{00000000-0000-0000-0000-000000000000}"/>
          </ac:picMkLst>
        </pc:picChg>
      </pc:sldChg>
      <pc:sldChg chg="addSp delSp modSp">
        <pc:chgData name="YULIANA ESTEFANIA MARTINEZ CARRERA" userId="S::ymartinez@liceodelvalle.net::c3677854-13c3-456f-9636-8a48793b34b1" providerId="AD" clId="Web-{6BD55865-9223-4AC8-B023-15593C646B80}" dt="2021-04-15T00:31:41.611" v="463" actId="1076"/>
        <pc:sldMkLst>
          <pc:docMk/>
          <pc:sldMk cId="0" sldId="264"/>
        </pc:sldMkLst>
        <pc:spChg chg="mod">
          <ac:chgData name="YULIANA ESTEFANIA MARTINEZ CARRERA" userId="S::ymartinez@liceodelvalle.net::c3677854-13c3-456f-9636-8a48793b34b1" providerId="AD" clId="Web-{6BD55865-9223-4AC8-B023-15593C646B80}" dt="2021-04-15T00:30:40.690" v="454" actId="1076"/>
          <ac:spMkLst>
            <pc:docMk/>
            <pc:sldMk cId="0" sldId="264"/>
            <ac:spMk id="193" creationId="{00000000-0000-0000-0000-000000000000}"/>
          </ac:spMkLst>
        </pc:spChg>
        <pc:spChg chg="mod">
          <ac:chgData name="YULIANA ESTEFANIA MARTINEZ CARRERA" userId="S::ymartinez@liceodelvalle.net::c3677854-13c3-456f-9636-8a48793b34b1" providerId="AD" clId="Web-{6BD55865-9223-4AC8-B023-15593C646B80}" dt="2021-04-14T23:09:03.821" v="30" actId="1076"/>
          <ac:spMkLst>
            <pc:docMk/>
            <pc:sldMk cId="0" sldId="264"/>
            <ac:spMk id="198" creationId="{00000000-0000-0000-0000-000000000000}"/>
          </ac:spMkLst>
        </pc:spChg>
        <pc:picChg chg="add del mod">
          <ac:chgData name="YULIANA ESTEFANIA MARTINEZ CARRERA" userId="S::ymartinez@liceodelvalle.net::c3677854-13c3-456f-9636-8a48793b34b1" providerId="AD" clId="Web-{6BD55865-9223-4AC8-B023-15593C646B80}" dt="2021-04-15T00:31:36.330" v="461"/>
          <ac:picMkLst>
            <pc:docMk/>
            <pc:sldMk cId="0" sldId="264"/>
            <ac:picMk id="2" creationId="{E2781A1F-53E5-434F-BD4C-9F9BE1B1E9F2}"/>
          </ac:picMkLst>
        </pc:picChg>
        <pc:picChg chg="add del mod">
          <ac:chgData name="YULIANA ESTEFANIA MARTINEZ CARRERA" userId="S::ymartinez@liceodelvalle.net::c3677854-13c3-456f-9636-8a48793b34b1" providerId="AD" clId="Web-{6BD55865-9223-4AC8-B023-15593C646B80}" dt="2021-04-15T00:31:41.611" v="463" actId="1076"/>
          <ac:picMkLst>
            <pc:docMk/>
            <pc:sldMk cId="0" sldId="264"/>
            <ac:picMk id="200" creationId="{00000000-0000-0000-0000-000000000000}"/>
          </ac:picMkLst>
        </pc:picChg>
      </pc:sldChg>
      <pc:sldChg chg="modSp">
        <pc:chgData name="YULIANA ESTEFANIA MARTINEZ CARRERA" userId="S::ymartinez@liceodelvalle.net::c3677854-13c3-456f-9636-8a48793b34b1" providerId="AD" clId="Web-{6BD55865-9223-4AC8-B023-15593C646B80}" dt="2021-04-14T23:08:13.024" v="29" actId="1076"/>
        <pc:sldMkLst>
          <pc:docMk/>
          <pc:sldMk cId="0" sldId="265"/>
        </pc:sldMkLst>
        <pc:spChg chg="mod">
          <ac:chgData name="YULIANA ESTEFANIA MARTINEZ CARRERA" userId="S::ymartinez@liceodelvalle.net::c3677854-13c3-456f-9636-8a48793b34b1" providerId="AD" clId="Web-{6BD55865-9223-4AC8-B023-15593C646B80}" dt="2021-04-14T23:08:13.024" v="29" actId="1076"/>
          <ac:spMkLst>
            <pc:docMk/>
            <pc:sldMk cId="0" sldId="265"/>
            <ac:spMk id="213" creationId="{00000000-0000-0000-0000-000000000000}"/>
          </ac:spMkLst>
        </pc:spChg>
        <pc:spChg chg="mod">
          <ac:chgData name="YULIANA ESTEFANIA MARTINEZ CARRERA" userId="S::ymartinez@liceodelvalle.net::c3677854-13c3-456f-9636-8a48793b34b1" providerId="AD" clId="Web-{6BD55865-9223-4AC8-B023-15593C646B80}" dt="2021-04-14T23:07:53.212" v="24" actId="1076"/>
          <ac:spMkLst>
            <pc:docMk/>
            <pc:sldMk cId="0" sldId="265"/>
            <ac:spMk id="219" creationId="{00000000-0000-0000-0000-000000000000}"/>
          </ac:spMkLst>
        </pc:spChg>
        <pc:spChg chg="mod">
          <ac:chgData name="YULIANA ESTEFANIA MARTINEZ CARRERA" userId="S::ymartinez@liceodelvalle.net::c3677854-13c3-456f-9636-8a48793b34b1" providerId="AD" clId="Web-{6BD55865-9223-4AC8-B023-15593C646B80}" dt="2021-04-14T23:08:10.149" v="28" actId="1076"/>
          <ac:spMkLst>
            <pc:docMk/>
            <pc:sldMk cId="0" sldId="265"/>
            <ac:spMk id="220" creationId="{00000000-0000-0000-0000-000000000000}"/>
          </ac:spMkLst>
        </pc:spChg>
      </pc:sldChg>
    </pc:docChg>
  </pc:docChgLst>
  <pc:docChgLst>
    <pc:chgData name="ARIANA KATHRIN ORTEGA SANTACRUZ" userId="S::aortega@liceodelvalle.net::2fe6b15b-992d-4b06-9870-fbb8d5704715" providerId="AD" clId="Web-{DC11C9CE-1AB2-43BC-AF85-0EB12AC116EA}"/>
    <pc:docChg chg="modSld">
      <pc:chgData name="ARIANA KATHRIN ORTEGA SANTACRUZ" userId="S::aortega@liceodelvalle.net::2fe6b15b-992d-4b06-9870-fbb8d5704715" providerId="AD" clId="Web-{DC11C9CE-1AB2-43BC-AF85-0EB12AC116EA}" dt="2021-05-04T22:03:25.342" v="74" actId="20577"/>
      <pc:docMkLst>
        <pc:docMk/>
      </pc:docMkLst>
      <pc:sldChg chg="addSp modSp">
        <pc:chgData name="ARIANA KATHRIN ORTEGA SANTACRUZ" userId="S::aortega@liceodelvalle.net::2fe6b15b-992d-4b06-9870-fbb8d5704715" providerId="AD" clId="Web-{DC11C9CE-1AB2-43BC-AF85-0EB12AC116EA}" dt="2021-05-04T22:03:25.342" v="74" actId="20577"/>
        <pc:sldMkLst>
          <pc:docMk/>
          <pc:sldMk cId="1190900234" sldId="314"/>
        </pc:sldMkLst>
        <pc:spChg chg="mod">
          <ac:chgData name="ARIANA KATHRIN ORTEGA SANTACRUZ" userId="S::aortega@liceodelvalle.net::2fe6b15b-992d-4b06-9870-fbb8d5704715" providerId="AD" clId="Web-{DC11C9CE-1AB2-43BC-AF85-0EB12AC116EA}" dt="2021-05-04T22:02:26.355" v="8" actId="14100"/>
          <ac:spMkLst>
            <pc:docMk/>
            <pc:sldMk cId="1190900234" sldId="314"/>
            <ac:spMk id="3" creationId="{EB504299-0C7D-4BEC-866E-E492ECDE38DE}"/>
          </ac:spMkLst>
        </pc:spChg>
        <pc:spChg chg="mod">
          <ac:chgData name="ARIANA KATHRIN ORTEGA SANTACRUZ" userId="S::aortega@liceodelvalle.net::2fe6b15b-992d-4b06-9870-fbb8d5704715" providerId="AD" clId="Web-{DC11C9CE-1AB2-43BC-AF85-0EB12AC116EA}" dt="2021-05-04T22:03:25.342" v="74" actId="20577"/>
          <ac:spMkLst>
            <pc:docMk/>
            <pc:sldMk cId="1190900234" sldId="314"/>
            <ac:spMk id="12" creationId="{36C83775-04E2-4637-B7B6-9D3E254EBDEE}"/>
          </ac:spMkLst>
        </pc:spChg>
        <pc:picChg chg="mod">
          <ac:chgData name="ARIANA KATHRIN ORTEGA SANTACRUZ" userId="S::aortega@liceodelvalle.net::2fe6b15b-992d-4b06-9870-fbb8d5704715" providerId="AD" clId="Web-{DC11C9CE-1AB2-43BC-AF85-0EB12AC116EA}" dt="2021-05-04T22:02:21.340" v="6" actId="1076"/>
          <ac:picMkLst>
            <pc:docMk/>
            <pc:sldMk cId="1190900234" sldId="314"/>
            <ac:picMk id="6" creationId="{A6B65F87-CA5C-4B8E-91FD-D9A2328B03BB}"/>
          </ac:picMkLst>
        </pc:picChg>
        <pc:picChg chg="add mod">
          <ac:chgData name="ARIANA KATHRIN ORTEGA SANTACRUZ" userId="S::aortega@liceodelvalle.net::2fe6b15b-992d-4b06-9870-fbb8d5704715" providerId="AD" clId="Web-{DC11C9CE-1AB2-43BC-AF85-0EB12AC116EA}" dt="2021-05-04T22:02:42.090" v="11" actId="14100"/>
          <ac:picMkLst>
            <pc:docMk/>
            <pc:sldMk cId="1190900234" sldId="314"/>
            <ac:picMk id="7" creationId="{1C89843F-7EEF-40CC-8DF2-DF0D8E2864DE}"/>
          </ac:picMkLst>
        </pc:picChg>
      </pc:sldChg>
    </pc:docChg>
  </pc:docChgLst>
  <pc:docChgLst>
    <pc:chgData name="MARIA GRACIA MOLESTINA GUARDERAS" userId="S::mmolestina@liceodelvalle.net::22f78526-1180-436d-8396-3b492277c5b7" providerId="AD" clId="Web-{48FCF4DF-90F3-48E8-B348-4AD7D1105FBB}"/>
    <pc:docChg chg="modSld">
      <pc:chgData name="MARIA GRACIA MOLESTINA GUARDERAS" userId="S::mmolestina@liceodelvalle.net::22f78526-1180-436d-8396-3b492277c5b7" providerId="AD" clId="Web-{48FCF4DF-90F3-48E8-B348-4AD7D1105FBB}" dt="2021-05-05T02:31:58.145" v="786" actId="1076"/>
      <pc:docMkLst>
        <pc:docMk/>
      </pc:docMkLst>
      <pc:sldChg chg="addSp modSp">
        <pc:chgData name="MARIA GRACIA MOLESTINA GUARDERAS" userId="S::mmolestina@liceodelvalle.net::22f78526-1180-436d-8396-3b492277c5b7" providerId="AD" clId="Web-{48FCF4DF-90F3-48E8-B348-4AD7D1105FBB}" dt="2021-05-05T02:16:26.359" v="15" actId="20577"/>
        <pc:sldMkLst>
          <pc:docMk/>
          <pc:sldMk cId="2492252961" sldId="310"/>
        </pc:sldMkLst>
        <pc:spChg chg="add mod">
          <ac:chgData name="MARIA GRACIA MOLESTINA GUARDERAS" userId="S::mmolestina@liceodelvalle.net::22f78526-1180-436d-8396-3b492277c5b7" providerId="AD" clId="Web-{48FCF4DF-90F3-48E8-B348-4AD7D1105FBB}" dt="2021-05-05T02:16:26.359" v="15" actId="20577"/>
          <ac:spMkLst>
            <pc:docMk/>
            <pc:sldMk cId="2492252961" sldId="310"/>
            <ac:spMk id="3" creationId="{604196DD-2FB2-481E-98FD-151EB116BF02}"/>
          </ac:spMkLst>
        </pc:spChg>
        <pc:picChg chg="mod">
          <ac:chgData name="MARIA GRACIA MOLESTINA GUARDERAS" userId="S::mmolestina@liceodelvalle.net::22f78526-1180-436d-8396-3b492277c5b7" providerId="AD" clId="Web-{48FCF4DF-90F3-48E8-B348-4AD7D1105FBB}" dt="2021-05-05T02:16:03.671" v="3" actId="1076"/>
          <ac:picMkLst>
            <pc:docMk/>
            <pc:sldMk cId="2492252961" sldId="310"/>
            <ac:picMk id="11" creationId="{5F011147-CBBB-44F6-8A81-063CCC0249C8}"/>
          </ac:picMkLst>
        </pc:picChg>
        <pc:picChg chg="mod">
          <ac:chgData name="MARIA GRACIA MOLESTINA GUARDERAS" userId="S::mmolestina@liceodelvalle.net::22f78526-1180-436d-8396-3b492277c5b7" providerId="AD" clId="Web-{48FCF4DF-90F3-48E8-B348-4AD7D1105FBB}" dt="2021-05-05T02:16:02.796" v="2" actId="1076"/>
          <ac:picMkLst>
            <pc:docMk/>
            <pc:sldMk cId="2492252961" sldId="310"/>
            <ac:picMk id="12" creationId="{AB54A92A-2EE7-410F-BBDE-21390ABD0928}"/>
          </ac:picMkLst>
        </pc:picChg>
      </pc:sldChg>
      <pc:sldChg chg="addSp modSp">
        <pc:chgData name="MARIA GRACIA MOLESTINA GUARDERAS" userId="S::mmolestina@liceodelvalle.net::22f78526-1180-436d-8396-3b492277c5b7" providerId="AD" clId="Web-{48FCF4DF-90F3-48E8-B348-4AD7D1105FBB}" dt="2021-05-05T02:31:58.145" v="786" actId="1076"/>
        <pc:sldMkLst>
          <pc:docMk/>
          <pc:sldMk cId="911666219" sldId="312"/>
        </pc:sldMkLst>
        <pc:spChg chg="add mod">
          <ac:chgData name="MARIA GRACIA MOLESTINA GUARDERAS" userId="S::mmolestina@liceodelvalle.net::22f78526-1180-436d-8396-3b492277c5b7" providerId="AD" clId="Web-{48FCF4DF-90F3-48E8-B348-4AD7D1105FBB}" dt="2021-05-05T02:31:58.145" v="786" actId="1076"/>
          <ac:spMkLst>
            <pc:docMk/>
            <pc:sldMk cId="911666219" sldId="312"/>
            <ac:spMk id="3" creationId="{E7FA9D4C-B2E5-4560-AB62-DC5C1ED752AB}"/>
          </ac:spMkLst>
        </pc:spChg>
      </pc:sldChg>
    </pc:docChg>
  </pc:docChgLst>
  <pc:docChgLst>
    <pc:chgData name="ARIANA KATHRIN ORTEGA SANTACRUZ" userId="S::aortega@liceodelvalle.net::2fe6b15b-992d-4b06-9870-fbb8d5704715" providerId="AD" clId="Web-{551EEB48-B89D-4B6F-81F2-A88A14D26959}"/>
    <pc:docChg chg="modSld">
      <pc:chgData name="ARIANA KATHRIN ORTEGA SANTACRUZ" userId="S::aortega@liceodelvalle.net::2fe6b15b-992d-4b06-9870-fbb8d5704715" providerId="AD" clId="Web-{551EEB48-B89D-4B6F-81F2-A88A14D26959}" dt="2021-04-15T16:49:11.244" v="0" actId="1076"/>
      <pc:docMkLst>
        <pc:docMk/>
      </pc:docMkLst>
      <pc:sldChg chg="modSp">
        <pc:chgData name="ARIANA KATHRIN ORTEGA SANTACRUZ" userId="S::aortega@liceodelvalle.net::2fe6b15b-992d-4b06-9870-fbb8d5704715" providerId="AD" clId="Web-{551EEB48-B89D-4B6F-81F2-A88A14D26959}" dt="2021-04-15T16:49:11.244" v="0" actId="1076"/>
        <pc:sldMkLst>
          <pc:docMk/>
          <pc:sldMk cId="0" sldId="263"/>
        </pc:sldMkLst>
        <pc:picChg chg="mod">
          <ac:chgData name="ARIANA KATHRIN ORTEGA SANTACRUZ" userId="S::aortega@liceodelvalle.net::2fe6b15b-992d-4b06-9870-fbb8d5704715" providerId="AD" clId="Web-{551EEB48-B89D-4B6F-81F2-A88A14D26959}" dt="2021-04-15T16:49:11.244" v="0" actId="1076"/>
          <ac:picMkLst>
            <pc:docMk/>
            <pc:sldMk cId="0" sldId="263"/>
            <ac:picMk id="4" creationId="{C4D9CAD5-4B09-4788-9E94-A7EE2D7DC7CC}"/>
          </ac:picMkLst>
        </pc:picChg>
      </pc:sldChg>
    </pc:docChg>
  </pc:docChgLst>
  <pc:docChgLst>
    <pc:chgData name="YULIANA ESTEFANIA MARTINEZ CARRERA" userId="S::ymartinez@liceodelvalle.net::c3677854-13c3-456f-9636-8a48793b34b1" providerId="AD" clId="Web-{F1649AA5-ECAA-42B6-A441-12CF4E7FF4E9}"/>
    <pc:docChg chg="modSld">
      <pc:chgData name="YULIANA ESTEFANIA MARTINEZ CARRERA" userId="S::ymartinez@liceodelvalle.net::c3677854-13c3-456f-9636-8a48793b34b1" providerId="AD" clId="Web-{F1649AA5-ECAA-42B6-A441-12CF4E7FF4E9}" dt="2021-05-04T17:59:04.667" v="1" actId="1076"/>
      <pc:docMkLst>
        <pc:docMk/>
      </pc:docMkLst>
      <pc:sldChg chg="modSp">
        <pc:chgData name="YULIANA ESTEFANIA MARTINEZ CARRERA" userId="S::ymartinez@liceodelvalle.net::c3677854-13c3-456f-9636-8a48793b34b1" providerId="AD" clId="Web-{F1649AA5-ECAA-42B6-A441-12CF4E7FF4E9}" dt="2021-05-04T17:59:04.667" v="1" actId="1076"/>
        <pc:sldMkLst>
          <pc:docMk/>
          <pc:sldMk cId="0" sldId="266"/>
        </pc:sldMkLst>
        <pc:picChg chg="mod">
          <ac:chgData name="YULIANA ESTEFANIA MARTINEZ CARRERA" userId="S::ymartinez@liceodelvalle.net::c3677854-13c3-456f-9636-8a48793b34b1" providerId="AD" clId="Web-{F1649AA5-ECAA-42B6-A441-12CF4E7FF4E9}" dt="2021-05-04T17:59:04.667" v="1" actId="1076"/>
          <ac:picMkLst>
            <pc:docMk/>
            <pc:sldMk cId="0" sldId="266"/>
            <ac:picMk id="3" creationId="{B6463485-2ABE-4832-B9D5-3AE0DB91E8FF}"/>
          </ac:picMkLst>
        </pc:picChg>
      </pc:sldChg>
    </pc:docChg>
  </pc:docChgLst>
  <pc:docChgLst>
    <pc:chgData name="MARIA GRACIA MOLESTINA GUARDERAS" userId="S::mmolestina@liceodelvalle.net::22f78526-1180-436d-8396-3b492277c5b7" providerId="AD" clId="Web-{12D555FB-ED8F-471D-A7BE-6056B48F8D06}"/>
    <pc:docChg chg="modSld">
      <pc:chgData name="MARIA GRACIA MOLESTINA GUARDERAS" userId="S::mmolestina@liceodelvalle.net::22f78526-1180-436d-8396-3b492277c5b7" providerId="AD" clId="Web-{12D555FB-ED8F-471D-A7BE-6056B48F8D06}" dt="2021-05-05T02:56:17.561" v="905" actId="1076"/>
      <pc:docMkLst>
        <pc:docMk/>
      </pc:docMkLst>
      <pc:sldChg chg="addSp modSp">
        <pc:chgData name="MARIA GRACIA MOLESTINA GUARDERAS" userId="S::mmolestina@liceodelvalle.net::22f78526-1180-436d-8396-3b492277c5b7" providerId="AD" clId="Web-{12D555FB-ED8F-471D-A7BE-6056B48F8D06}" dt="2021-05-05T02:54:46.933" v="904" actId="1076"/>
        <pc:sldMkLst>
          <pc:docMk/>
          <pc:sldMk cId="1379000563" sldId="311"/>
        </pc:sldMkLst>
        <pc:spChg chg="add mod">
          <ac:chgData name="MARIA GRACIA MOLESTINA GUARDERAS" userId="S::mmolestina@liceodelvalle.net::22f78526-1180-436d-8396-3b492277c5b7" providerId="AD" clId="Web-{12D555FB-ED8F-471D-A7BE-6056B48F8D06}" dt="2021-05-05T02:54:42.902" v="903" actId="1076"/>
          <ac:spMkLst>
            <pc:docMk/>
            <pc:sldMk cId="1379000563" sldId="311"/>
            <ac:spMk id="2" creationId="{B7A2A3A5-84F9-47ED-9077-E76B7B59669B}"/>
          </ac:spMkLst>
        </pc:spChg>
        <pc:picChg chg="mod">
          <ac:chgData name="MARIA GRACIA MOLESTINA GUARDERAS" userId="S::mmolestina@liceodelvalle.net::22f78526-1180-436d-8396-3b492277c5b7" providerId="AD" clId="Web-{12D555FB-ED8F-471D-A7BE-6056B48F8D06}" dt="2021-05-05T02:54:46.933" v="904" actId="1076"/>
          <ac:picMkLst>
            <pc:docMk/>
            <pc:sldMk cId="1379000563" sldId="311"/>
            <ac:picMk id="3" creationId="{2CD5A404-BA1C-41B6-BF37-78D29F14D861}"/>
          </ac:picMkLst>
        </pc:picChg>
      </pc:sldChg>
      <pc:sldChg chg="modSp">
        <pc:chgData name="MARIA GRACIA MOLESTINA GUARDERAS" userId="S::mmolestina@liceodelvalle.net::22f78526-1180-436d-8396-3b492277c5b7" providerId="AD" clId="Web-{12D555FB-ED8F-471D-A7BE-6056B48F8D06}" dt="2021-05-05T02:56:17.561" v="905" actId="1076"/>
        <pc:sldMkLst>
          <pc:docMk/>
          <pc:sldMk cId="911666219" sldId="312"/>
        </pc:sldMkLst>
        <pc:spChg chg="mod">
          <ac:chgData name="MARIA GRACIA MOLESTINA GUARDERAS" userId="S::mmolestina@liceodelvalle.net::22f78526-1180-436d-8396-3b492277c5b7" providerId="AD" clId="Web-{12D555FB-ED8F-471D-A7BE-6056B48F8D06}" dt="2021-05-05T02:56:17.561" v="905" actId="1076"/>
          <ac:spMkLst>
            <pc:docMk/>
            <pc:sldMk cId="911666219" sldId="312"/>
            <ac:spMk id="3" creationId="{E7FA9D4C-B2E5-4560-AB62-DC5C1ED752AB}"/>
          </ac:spMkLst>
        </pc:spChg>
        <pc:spChg chg="mod">
          <ac:chgData name="MARIA GRACIA MOLESTINA GUARDERAS" userId="S::mmolestina@liceodelvalle.net::22f78526-1180-436d-8396-3b492277c5b7" providerId="AD" clId="Web-{12D555FB-ED8F-471D-A7BE-6056B48F8D06}" dt="2021-05-05T02:52:56.196" v="864" actId="1076"/>
          <ac:spMkLst>
            <pc:docMk/>
            <pc:sldMk cId="911666219" sldId="312"/>
            <ac:spMk id="4" creationId="{FB62A80C-C383-47AA-9D60-CC51A4F8A9F3}"/>
          </ac:spMkLst>
        </pc:spChg>
        <pc:spChg chg="mod">
          <ac:chgData name="MARIA GRACIA MOLESTINA GUARDERAS" userId="S::mmolestina@liceodelvalle.net::22f78526-1180-436d-8396-3b492277c5b7" providerId="AD" clId="Web-{12D555FB-ED8F-471D-A7BE-6056B48F8D06}" dt="2021-05-05T02:53:34.728" v="872" actId="1076"/>
          <ac:spMkLst>
            <pc:docMk/>
            <pc:sldMk cId="911666219" sldId="312"/>
            <ac:spMk id="197" creationId="{00000000-0000-0000-0000-000000000000}"/>
          </ac:spMkLst>
        </pc:spChg>
      </pc:sldChg>
    </pc:docChg>
  </pc:docChgLst>
  <pc:docChgLst>
    <pc:chgData name="YULIANA ESTEFANIA MARTINEZ CARRERA" userId="S::ymartinez@liceodelvalle.net::c3677854-13c3-456f-9636-8a48793b34b1" providerId="AD" clId="Web-{A84C456A-D184-446D-B8B6-2421DB0616B4}"/>
    <pc:docChg chg="modSld sldOrd">
      <pc:chgData name="YULIANA ESTEFANIA MARTINEZ CARRERA" userId="S::ymartinez@liceodelvalle.net::c3677854-13c3-456f-9636-8a48793b34b1" providerId="AD" clId="Web-{A84C456A-D184-446D-B8B6-2421DB0616B4}" dt="2021-05-05T20:21:33.050" v="249" actId="20577"/>
      <pc:docMkLst>
        <pc:docMk/>
      </pc:docMkLst>
      <pc:sldChg chg="addSp delSp modSp ord">
        <pc:chgData name="YULIANA ESTEFANIA MARTINEZ CARRERA" userId="S::ymartinez@liceodelvalle.net::c3677854-13c3-456f-9636-8a48793b34b1" providerId="AD" clId="Web-{A84C456A-D184-446D-B8B6-2421DB0616B4}" dt="2021-05-05T20:21:33.050" v="249" actId="20577"/>
        <pc:sldMkLst>
          <pc:docMk/>
          <pc:sldMk cId="2963985698" sldId="315"/>
        </pc:sldMkLst>
        <pc:spChg chg="add mod">
          <ac:chgData name="YULIANA ESTEFANIA MARTINEZ CARRERA" userId="S::ymartinez@liceodelvalle.net::c3677854-13c3-456f-9636-8a48793b34b1" providerId="AD" clId="Web-{A84C456A-D184-446D-B8B6-2421DB0616B4}" dt="2021-05-05T19:22:04.506" v="62" actId="20577"/>
          <ac:spMkLst>
            <pc:docMk/>
            <pc:sldMk cId="2963985698" sldId="315"/>
            <ac:spMk id="6" creationId="{924730B6-06B4-4B80-ABE1-E33677B41CE5}"/>
          </ac:spMkLst>
        </pc:spChg>
        <pc:spChg chg="mod">
          <ac:chgData name="YULIANA ESTEFANIA MARTINEZ CARRERA" userId="S::ymartinez@liceodelvalle.net::c3677854-13c3-456f-9636-8a48793b34b1" providerId="AD" clId="Web-{A84C456A-D184-446D-B8B6-2421DB0616B4}" dt="2021-05-05T19:18:35.252" v="20" actId="20577"/>
          <ac:spMkLst>
            <pc:docMk/>
            <pc:sldMk cId="2963985698" sldId="315"/>
            <ac:spMk id="7" creationId="{71C2BDDC-425F-402F-AB8C-DBB3480D2AFE}"/>
          </ac:spMkLst>
        </pc:spChg>
        <pc:spChg chg="add mod">
          <ac:chgData name="YULIANA ESTEFANIA MARTINEZ CARRERA" userId="S::ymartinez@liceodelvalle.net::c3677854-13c3-456f-9636-8a48793b34b1" providerId="AD" clId="Web-{A84C456A-D184-446D-B8B6-2421DB0616B4}" dt="2021-05-05T20:21:33.050" v="249" actId="20577"/>
          <ac:spMkLst>
            <pc:docMk/>
            <pc:sldMk cId="2963985698" sldId="315"/>
            <ac:spMk id="8" creationId="{D6B04411-D432-4EA8-8A95-8727DD39AE71}"/>
          </ac:spMkLst>
        </pc:spChg>
        <pc:picChg chg="del mod">
          <ac:chgData name="YULIANA ESTEFANIA MARTINEZ CARRERA" userId="S::ymartinez@liceodelvalle.net::c3677854-13c3-456f-9636-8a48793b34b1" providerId="AD" clId="Web-{A84C456A-D184-446D-B8B6-2421DB0616B4}" dt="2021-05-05T20:19:42.562" v="211"/>
          <ac:picMkLst>
            <pc:docMk/>
            <pc:sldMk cId="2963985698" sldId="315"/>
            <ac:picMk id="5" creationId="{919E73C3-84DD-4B3F-9630-D99811D98A1F}"/>
          </ac:picMkLst>
        </pc:picChg>
        <pc:picChg chg="del">
          <ac:chgData name="YULIANA ESTEFANIA MARTINEZ CARRERA" userId="S::ymartinez@liceodelvalle.net::c3677854-13c3-456f-9636-8a48793b34b1" providerId="AD" clId="Web-{A84C456A-D184-446D-B8B6-2421DB0616B4}" dt="2021-05-05T20:19:41.250" v="210"/>
          <ac:picMkLst>
            <pc:docMk/>
            <pc:sldMk cId="2963985698" sldId="315"/>
            <ac:picMk id="7" creationId="{B873489B-38C0-4AD9-828D-FF33C2934C41}"/>
          </ac:picMkLst>
        </pc:picChg>
        <pc:picChg chg="del">
          <ac:chgData name="YULIANA ESTEFANIA MARTINEZ CARRERA" userId="S::ymartinez@liceodelvalle.net::c3677854-13c3-456f-9636-8a48793b34b1" providerId="AD" clId="Web-{A84C456A-D184-446D-B8B6-2421DB0616B4}" dt="2021-05-05T20:19:39.922" v="209"/>
          <ac:picMkLst>
            <pc:docMk/>
            <pc:sldMk cId="2963985698" sldId="315"/>
            <ac:picMk id="9" creationId="{968B5C01-B477-4641-BD72-CE8EB2466466}"/>
          </ac:picMkLst>
        </pc:picChg>
        <pc:picChg chg="add del">
          <ac:chgData name="YULIANA ESTEFANIA MARTINEZ CARRERA" userId="S::ymartinez@liceodelvalle.net::c3677854-13c3-456f-9636-8a48793b34b1" providerId="AD" clId="Web-{A84C456A-D184-446D-B8B6-2421DB0616B4}" dt="2021-05-05T20:19:33.781" v="207"/>
          <ac:picMkLst>
            <pc:docMk/>
            <pc:sldMk cId="2963985698" sldId="315"/>
            <ac:picMk id="191" creationId="{00000000-0000-0000-0000-000000000000}"/>
          </ac:picMkLst>
        </pc:picChg>
      </pc:sldChg>
    </pc:docChg>
  </pc:docChgLst>
  <pc:docChgLst>
    <pc:chgData name="YULIANA ESTEFANIA MARTINEZ CARRERA" userId="S::ymartinez@liceodelvalle.net::c3677854-13c3-456f-9636-8a48793b34b1" providerId="AD" clId="Web-{08F6B2C7-1702-4E63-ACDE-B40F37BD0012}"/>
    <pc:docChg chg="modSld">
      <pc:chgData name="YULIANA ESTEFANIA MARTINEZ CARRERA" userId="S::ymartinez@liceodelvalle.net::c3677854-13c3-456f-9636-8a48793b34b1" providerId="AD" clId="Web-{08F6B2C7-1702-4E63-ACDE-B40F37BD0012}" dt="2021-05-03T20:56:49.833" v="1"/>
      <pc:docMkLst>
        <pc:docMk/>
      </pc:docMkLst>
      <pc:sldChg chg="modSp">
        <pc:chgData name="YULIANA ESTEFANIA MARTINEZ CARRERA" userId="S::ymartinez@liceodelvalle.net::c3677854-13c3-456f-9636-8a48793b34b1" providerId="AD" clId="Web-{08F6B2C7-1702-4E63-ACDE-B40F37BD0012}" dt="2021-05-03T20:56:49.833" v="1"/>
        <pc:sldMkLst>
          <pc:docMk/>
          <pc:sldMk cId="1032862940" sldId="297"/>
        </pc:sldMkLst>
        <pc:spChg chg="mod">
          <ac:chgData name="YULIANA ESTEFANIA MARTINEZ CARRERA" userId="S::ymartinez@liceodelvalle.net::c3677854-13c3-456f-9636-8a48793b34b1" providerId="AD" clId="Web-{08F6B2C7-1702-4E63-ACDE-B40F37BD0012}" dt="2021-05-03T20:56:49.833" v="1"/>
          <ac:spMkLst>
            <pc:docMk/>
            <pc:sldMk cId="1032862940" sldId="297"/>
            <ac:spMk id="2" creationId="{B27E0FEB-5193-4AD6-9670-5FFD6A7B0A83}"/>
          </ac:spMkLst>
        </pc:spChg>
      </pc:sldChg>
    </pc:docChg>
  </pc:docChgLst>
  <pc:docChgLst>
    <pc:chgData name="MARIA GRACIA MOLESTINA GUARDERAS" userId="S::mmolestina@liceodelvalle.net::22f78526-1180-436d-8396-3b492277c5b7" providerId="AD" clId="Web-{06FB8524-6D91-40B5-B7B7-48B29BACE991}"/>
    <pc:docChg chg="addSld modSld">
      <pc:chgData name="MARIA GRACIA MOLESTINA GUARDERAS" userId="S::mmolestina@liceodelvalle.net::22f78526-1180-436d-8396-3b492277c5b7" providerId="AD" clId="Web-{06FB8524-6D91-40B5-B7B7-48B29BACE991}" dt="2021-04-22T19:30:45.220" v="56" actId="20577"/>
      <pc:docMkLst>
        <pc:docMk/>
      </pc:docMkLst>
      <pc:sldChg chg="addSp modSp">
        <pc:chgData name="MARIA GRACIA MOLESTINA GUARDERAS" userId="S::mmolestina@liceodelvalle.net::22f78526-1180-436d-8396-3b492277c5b7" providerId="AD" clId="Web-{06FB8524-6D91-40B5-B7B7-48B29BACE991}" dt="2021-04-22T19:26:49.355" v="7" actId="1076"/>
        <pc:sldMkLst>
          <pc:docMk/>
          <pc:sldMk cId="1869399143" sldId="267"/>
        </pc:sldMkLst>
        <pc:spChg chg="mod">
          <ac:chgData name="MARIA GRACIA MOLESTINA GUARDERAS" userId="S::mmolestina@liceodelvalle.net::22f78526-1180-436d-8396-3b492277c5b7" providerId="AD" clId="Web-{06FB8524-6D91-40B5-B7B7-48B29BACE991}" dt="2021-04-22T19:26:46.933" v="6" actId="1076"/>
          <ac:spMkLst>
            <pc:docMk/>
            <pc:sldMk cId="1869399143" sldId="267"/>
            <ac:spMk id="114" creationId="{00000000-0000-0000-0000-000000000000}"/>
          </ac:spMkLst>
        </pc:spChg>
        <pc:spChg chg="mod">
          <ac:chgData name="MARIA GRACIA MOLESTINA GUARDERAS" userId="S::mmolestina@liceodelvalle.net::22f78526-1180-436d-8396-3b492277c5b7" providerId="AD" clId="Web-{06FB8524-6D91-40B5-B7B7-48B29BACE991}" dt="2021-04-22T19:26:44.558" v="5" actId="14100"/>
          <ac:spMkLst>
            <pc:docMk/>
            <pc:sldMk cId="1869399143" sldId="267"/>
            <ac:spMk id="115" creationId="{00000000-0000-0000-0000-000000000000}"/>
          </ac:spMkLst>
        </pc:spChg>
        <pc:picChg chg="add mod">
          <ac:chgData name="MARIA GRACIA MOLESTINA GUARDERAS" userId="S::mmolestina@liceodelvalle.net::22f78526-1180-436d-8396-3b492277c5b7" providerId="AD" clId="Web-{06FB8524-6D91-40B5-B7B7-48B29BACE991}" dt="2021-04-22T19:26:49.355" v="7" actId="1076"/>
          <ac:picMkLst>
            <pc:docMk/>
            <pc:sldMk cId="1869399143" sldId="267"/>
            <ac:picMk id="2" creationId="{B65FECDA-8D6B-4B62-A67E-DE7D7A7BF63A}"/>
          </ac:picMkLst>
        </pc:picChg>
      </pc:sldChg>
      <pc:sldChg chg="addSp delSp modSp">
        <pc:chgData name="MARIA GRACIA MOLESTINA GUARDERAS" userId="S::mmolestina@liceodelvalle.net::22f78526-1180-436d-8396-3b492277c5b7" providerId="AD" clId="Web-{06FB8524-6D91-40B5-B7B7-48B29BACE991}" dt="2021-04-22T19:28:20.029" v="36" actId="1076"/>
        <pc:sldMkLst>
          <pc:docMk/>
          <pc:sldMk cId="456696463" sldId="271"/>
        </pc:sldMkLst>
        <pc:spChg chg="mod">
          <ac:chgData name="MARIA GRACIA MOLESTINA GUARDERAS" userId="S::mmolestina@liceodelvalle.net::22f78526-1180-436d-8396-3b492277c5b7" providerId="AD" clId="Web-{06FB8524-6D91-40B5-B7B7-48B29BACE991}" dt="2021-04-22T19:28:10.154" v="32" actId="20577"/>
          <ac:spMkLst>
            <pc:docMk/>
            <pc:sldMk cId="456696463" sldId="271"/>
            <ac:spMk id="230" creationId="{00000000-0000-0000-0000-000000000000}"/>
          </ac:spMkLst>
        </pc:spChg>
        <pc:picChg chg="del">
          <ac:chgData name="MARIA GRACIA MOLESTINA GUARDERAS" userId="S::mmolestina@liceodelvalle.net::22f78526-1180-436d-8396-3b492277c5b7" providerId="AD" clId="Web-{06FB8524-6D91-40B5-B7B7-48B29BACE991}" dt="2021-04-22T19:27:43.387" v="8"/>
          <ac:picMkLst>
            <pc:docMk/>
            <pc:sldMk cId="456696463" sldId="271"/>
            <ac:picMk id="2" creationId="{BBE21EE2-3F7F-4BD0-A79B-E1E2553E9BB2}"/>
          </ac:picMkLst>
        </pc:picChg>
        <pc:picChg chg="add mod">
          <ac:chgData name="MARIA GRACIA MOLESTINA GUARDERAS" userId="S::mmolestina@liceodelvalle.net::22f78526-1180-436d-8396-3b492277c5b7" providerId="AD" clId="Web-{06FB8524-6D91-40B5-B7B7-48B29BACE991}" dt="2021-04-22T19:28:20.029" v="36" actId="1076"/>
          <ac:picMkLst>
            <pc:docMk/>
            <pc:sldMk cId="456696463" sldId="271"/>
            <ac:picMk id="3" creationId="{632911FF-BA5B-41AD-999D-1DDE2D565917}"/>
          </ac:picMkLst>
        </pc:picChg>
      </pc:sldChg>
      <pc:sldChg chg="addSp delSp modSp add mod replId setBg">
        <pc:chgData name="MARIA GRACIA MOLESTINA GUARDERAS" userId="S::mmolestina@liceodelvalle.net::22f78526-1180-436d-8396-3b492277c5b7" providerId="AD" clId="Web-{06FB8524-6D91-40B5-B7B7-48B29BACE991}" dt="2021-04-22T19:30:45.220" v="56" actId="20577"/>
        <pc:sldMkLst>
          <pc:docMk/>
          <pc:sldMk cId="555467499" sldId="274"/>
        </pc:sldMkLst>
        <pc:spChg chg="mod">
          <ac:chgData name="MARIA GRACIA MOLESTINA GUARDERAS" userId="S::mmolestina@liceodelvalle.net::22f78526-1180-436d-8396-3b492277c5b7" providerId="AD" clId="Web-{06FB8524-6D91-40B5-B7B7-48B29BACE991}" dt="2021-04-22T19:30:45.220" v="56" actId="20577"/>
          <ac:spMkLst>
            <pc:docMk/>
            <pc:sldMk cId="555467499" sldId="274"/>
            <ac:spMk id="2" creationId="{33E63BA7-9B50-4AE4-8C3E-4F74629E0E86}"/>
          </ac:spMkLst>
        </pc:spChg>
        <pc:spChg chg="mod">
          <ac:chgData name="MARIA GRACIA MOLESTINA GUARDERAS" userId="S::mmolestina@liceodelvalle.net::22f78526-1180-436d-8396-3b492277c5b7" providerId="AD" clId="Web-{06FB8524-6D91-40B5-B7B7-48B29BACE991}" dt="2021-04-22T19:30:19.891" v="54" actId="20577"/>
          <ac:spMkLst>
            <pc:docMk/>
            <pc:sldMk cId="555467499" sldId="274"/>
            <ac:spMk id="5" creationId="{940F9BB6-3F14-4A87-AA69-54783D707E80}"/>
          </ac:spMkLst>
        </pc:spChg>
        <pc:spChg chg="add">
          <ac:chgData name="MARIA GRACIA MOLESTINA GUARDERAS" userId="S::mmolestina@liceodelvalle.net::22f78526-1180-436d-8396-3b492277c5b7" providerId="AD" clId="Web-{06FB8524-6D91-40B5-B7B7-48B29BACE991}" dt="2021-04-22T19:29:45.531" v="50"/>
          <ac:spMkLst>
            <pc:docMk/>
            <pc:sldMk cId="555467499" sldId="274"/>
            <ac:spMk id="10" creationId="{1A95671B-3CC6-4792-9114-B74FAEA224E6}"/>
          </ac:spMkLst>
        </pc:spChg>
        <pc:picChg chg="add mod">
          <ac:chgData name="MARIA GRACIA MOLESTINA GUARDERAS" userId="S::mmolestina@liceodelvalle.net::22f78526-1180-436d-8396-3b492277c5b7" providerId="AD" clId="Web-{06FB8524-6D91-40B5-B7B7-48B29BACE991}" dt="2021-04-22T19:29:45.531" v="50"/>
          <ac:picMkLst>
            <pc:docMk/>
            <pc:sldMk cId="555467499" sldId="274"/>
            <ac:picMk id="3" creationId="{E307906D-5982-4C86-AF4A-DB3117DBE8FA}"/>
          </ac:picMkLst>
        </pc:picChg>
        <pc:picChg chg="del">
          <ac:chgData name="MARIA GRACIA MOLESTINA GUARDERAS" userId="S::mmolestina@liceodelvalle.net::22f78526-1180-436d-8396-3b492277c5b7" providerId="AD" clId="Web-{06FB8524-6D91-40B5-B7B7-48B29BACE991}" dt="2021-04-22T19:28:39.311" v="38"/>
          <ac:picMkLst>
            <pc:docMk/>
            <pc:sldMk cId="555467499" sldId="274"/>
            <ac:picMk id="4" creationId="{66B3B381-7E19-46F1-901A-AF226220772E}"/>
          </ac:picMkLst>
        </pc:picChg>
      </pc:sldChg>
    </pc:docChg>
  </pc:docChgLst>
  <pc:docChgLst>
    <pc:chgData name="ARIANA KATHRIN ORTEGA SANTACRUZ" userId="S::aortega@liceodelvalle.net::2fe6b15b-992d-4b06-9870-fbb8d5704715" providerId="AD" clId="Web-{A0DB9D41-CF65-47B8-BA39-8C83174C583B}"/>
    <pc:docChg chg="modSld">
      <pc:chgData name="ARIANA KATHRIN ORTEGA SANTACRUZ" userId="S::aortega@liceodelvalle.net::2fe6b15b-992d-4b06-9870-fbb8d5704715" providerId="AD" clId="Web-{A0DB9D41-CF65-47B8-BA39-8C83174C583B}" dt="2021-04-17T17:23:39.031" v="6" actId="20577"/>
      <pc:docMkLst>
        <pc:docMk/>
      </pc:docMkLst>
      <pc:sldChg chg="modSp">
        <pc:chgData name="ARIANA KATHRIN ORTEGA SANTACRUZ" userId="S::aortega@liceodelvalle.net::2fe6b15b-992d-4b06-9870-fbb8d5704715" providerId="AD" clId="Web-{A0DB9D41-CF65-47B8-BA39-8C83174C583B}" dt="2021-04-17T17:23:39.031" v="6" actId="20577"/>
        <pc:sldMkLst>
          <pc:docMk/>
          <pc:sldMk cId="0" sldId="264"/>
        </pc:sldMkLst>
        <pc:spChg chg="mod">
          <ac:chgData name="ARIANA KATHRIN ORTEGA SANTACRUZ" userId="S::aortega@liceodelvalle.net::2fe6b15b-992d-4b06-9870-fbb8d5704715" providerId="AD" clId="Web-{A0DB9D41-CF65-47B8-BA39-8C83174C583B}" dt="2021-04-17T17:23:39.031" v="6" actId="20577"/>
          <ac:spMkLst>
            <pc:docMk/>
            <pc:sldMk cId="0" sldId="264"/>
            <ac:spMk id="194" creationId="{00000000-0000-0000-0000-000000000000}"/>
          </ac:spMkLst>
        </pc:spChg>
      </pc:sldChg>
    </pc:docChg>
  </pc:docChgLst>
  <pc:docChgLst>
    <pc:chgData name="ARIANA KATHRIN ORTEGA SANTACRUZ" userId="S::aortega@liceodelvalle.net::2fe6b15b-992d-4b06-9870-fbb8d5704715" providerId="AD" clId="Web-{131C4C8D-8F34-42AB-AB0E-C6A0473D411C}"/>
    <pc:docChg chg="addSld delSld modSld sldOrd">
      <pc:chgData name="ARIANA KATHRIN ORTEGA SANTACRUZ" userId="S::aortega@liceodelvalle.net::2fe6b15b-992d-4b06-9870-fbb8d5704715" providerId="AD" clId="Web-{131C4C8D-8F34-42AB-AB0E-C6A0473D411C}" dt="2021-04-24T17:53:26.440" v="434"/>
      <pc:docMkLst>
        <pc:docMk/>
      </pc:docMkLst>
      <pc:sldChg chg="del">
        <pc:chgData name="ARIANA KATHRIN ORTEGA SANTACRUZ" userId="S::aortega@liceodelvalle.net::2fe6b15b-992d-4b06-9870-fbb8d5704715" providerId="AD" clId="Web-{131C4C8D-8F34-42AB-AB0E-C6A0473D411C}" dt="2021-04-24T17:22:09.348" v="48"/>
        <pc:sldMkLst>
          <pc:docMk/>
          <pc:sldMk cId="0" sldId="256"/>
        </pc:sldMkLst>
      </pc:sldChg>
      <pc:sldChg chg="addSp delSp modSp mod setBg">
        <pc:chgData name="ARIANA KATHRIN ORTEGA SANTACRUZ" userId="S::aortega@liceodelvalle.net::2fe6b15b-992d-4b06-9870-fbb8d5704715" providerId="AD" clId="Web-{131C4C8D-8F34-42AB-AB0E-C6A0473D411C}" dt="2021-04-24T17:53:26.440" v="434"/>
        <pc:sldMkLst>
          <pc:docMk/>
          <pc:sldMk cId="0" sldId="257"/>
        </pc:sldMkLst>
        <pc:picChg chg="del mod modCrop">
          <ac:chgData name="ARIANA KATHRIN ORTEGA SANTACRUZ" userId="S::aortega@liceodelvalle.net::2fe6b15b-992d-4b06-9870-fbb8d5704715" providerId="AD" clId="Web-{131C4C8D-8F34-42AB-AB0E-C6A0473D411C}" dt="2021-04-24T17:53:26.440" v="434"/>
          <ac:picMkLst>
            <pc:docMk/>
            <pc:sldMk cId="0" sldId="257"/>
            <ac:picMk id="3" creationId="{B99124ED-00D3-48FF-B309-9C9BF2E45358}"/>
          </ac:picMkLst>
        </pc:picChg>
        <pc:picChg chg="mod">
          <ac:chgData name="ARIANA KATHRIN ORTEGA SANTACRUZ" userId="S::aortega@liceodelvalle.net::2fe6b15b-992d-4b06-9870-fbb8d5704715" providerId="AD" clId="Web-{131C4C8D-8F34-42AB-AB0E-C6A0473D411C}" dt="2021-04-24T17:52:38.861" v="429" actId="14100"/>
          <ac:picMkLst>
            <pc:docMk/>
            <pc:sldMk cId="0" sldId="257"/>
            <ac:picMk id="5" creationId="{B47FC421-C5F1-45BF-9A92-7806BCB259A8}"/>
          </ac:picMkLst>
        </pc:picChg>
        <pc:picChg chg="add del mod">
          <ac:chgData name="ARIANA KATHRIN ORTEGA SANTACRUZ" userId="S::aortega@liceodelvalle.net::2fe6b15b-992d-4b06-9870-fbb8d5704715" providerId="AD" clId="Web-{131C4C8D-8F34-42AB-AB0E-C6A0473D411C}" dt="2021-04-24T17:51:39.766" v="426" actId="1076"/>
          <ac:picMkLst>
            <pc:docMk/>
            <pc:sldMk cId="0" sldId="257"/>
            <ac:picMk id="95" creationId="{00000000-0000-0000-0000-000000000000}"/>
          </ac:picMkLst>
        </pc:picChg>
      </pc:sldChg>
      <pc:sldChg chg="del">
        <pc:chgData name="ARIANA KATHRIN ORTEGA SANTACRUZ" userId="S::aortega@liceodelvalle.net::2fe6b15b-992d-4b06-9870-fbb8d5704715" providerId="AD" clId="Web-{131C4C8D-8F34-42AB-AB0E-C6A0473D411C}" dt="2021-04-24T17:22:36.146" v="53"/>
        <pc:sldMkLst>
          <pc:docMk/>
          <pc:sldMk cId="0" sldId="259"/>
        </pc:sldMkLst>
      </pc:sldChg>
      <pc:sldChg chg="del">
        <pc:chgData name="ARIANA KATHRIN ORTEGA SANTACRUZ" userId="S::aortega@liceodelvalle.net::2fe6b15b-992d-4b06-9870-fbb8d5704715" providerId="AD" clId="Web-{131C4C8D-8F34-42AB-AB0E-C6A0473D411C}" dt="2021-04-24T17:22:06.692" v="47"/>
        <pc:sldMkLst>
          <pc:docMk/>
          <pc:sldMk cId="0" sldId="260"/>
        </pc:sldMkLst>
      </pc:sldChg>
      <pc:sldChg chg="del">
        <pc:chgData name="ARIANA KATHRIN ORTEGA SANTACRUZ" userId="S::aortega@liceodelvalle.net::2fe6b15b-992d-4b06-9870-fbb8d5704715" providerId="AD" clId="Web-{131C4C8D-8F34-42AB-AB0E-C6A0473D411C}" dt="2021-04-24T17:22:10.786" v="49"/>
        <pc:sldMkLst>
          <pc:docMk/>
          <pc:sldMk cId="0" sldId="261"/>
        </pc:sldMkLst>
      </pc:sldChg>
      <pc:sldChg chg="del">
        <pc:chgData name="ARIANA KATHRIN ORTEGA SANTACRUZ" userId="S::aortega@liceodelvalle.net::2fe6b15b-992d-4b06-9870-fbb8d5704715" providerId="AD" clId="Web-{131C4C8D-8F34-42AB-AB0E-C6A0473D411C}" dt="2021-04-24T17:22:12.301" v="50"/>
        <pc:sldMkLst>
          <pc:docMk/>
          <pc:sldMk cId="0" sldId="262"/>
        </pc:sldMkLst>
      </pc:sldChg>
      <pc:sldChg chg="modSp">
        <pc:chgData name="ARIANA KATHRIN ORTEGA SANTACRUZ" userId="S::aortega@liceodelvalle.net::2fe6b15b-992d-4b06-9870-fbb8d5704715" providerId="AD" clId="Web-{131C4C8D-8F34-42AB-AB0E-C6A0473D411C}" dt="2021-04-24T17:35:23.243" v="209" actId="20577"/>
        <pc:sldMkLst>
          <pc:docMk/>
          <pc:sldMk cId="0" sldId="266"/>
        </pc:sldMkLst>
        <pc:spChg chg="mod">
          <ac:chgData name="ARIANA KATHRIN ORTEGA SANTACRUZ" userId="S::aortega@liceodelvalle.net::2fe6b15b-992d-4b06-9870-fbb8d5704715" providerId="AD" clId="Web-{131C4C8D-8F34-42AB-AB0E-C6A0473D411C}" dt="2021-04-24T17:35:23.243" v="209" actId="20577"/>
          <ac:spMkLst>
            <pc:docMk/>
            <pc:sldMk cId="0" sldId="266"/>
            <ac:spMk id="230" creationId="{00000000-0000-0000-0000-000000000000}"/>
          </ac:spMkLst>
        </pc:spChg>
        <pc:spChg chg="mod">
          <ac:chgData name="ARIANA KATHRIN ORTEGA SANTACRUZ" userId="S::aortega@liceodelvalle.net::2fe6b15b-992d-4b06-9870-fbb8d5704715" providerId="AD" clId="Web-{131C4C8D-8F34-42AB-AB0E-C6A0473D411C}" dt="2021-04-24T17:31:30.424" v="167" actId="20577"/>
          <ac:spMkLst>
            <pc:docMk/>
            <pc:sldMk cId="0" sldId="266"/>
            <ac:spMk id="234" creationId="{00000000-0000-0000-0000-000000000000}"/>
          </ac:spMkLst>
        </pc:spChg>
        <pc:picChg chg="mod">
          <ac:chgData name="ARIANA KATHRIN ORTEGA SANTACRUZ" userId="S::aortega@liceodelvalle.net::2fe6b15b-992d-4b06-9870-fbb8d5704715" providerId="AD" clId="Web-{131C4C8D-8F34-42AB-AB0E-C6A0473D411C}" dt="2021-04-24T17:30:29.813" v="152" actId="1076"/>
          <ac:picMkLst>
            <pc:docMk/>
            <pc:sldMk cId="0" sldId="266"/>
            <ac:picMk id="226" creationId="{00000000-0000-0000-0000-000000000000}"/>
          </ac:picMkLst>
        </pc:picChg>
      </pc:sldChg>
      <pc:sldChg chg="addSp delSp modSp mod setBg">
        <pc:chgData name="ARIANA KATHRIN ORTEGA SANTACRUZ" userId="S::aortega@liceodelvalle.net::2fe6b15b-992d-4b06-9870-fbb8d5704715" providerId="AD" clId="Web-{131C4C8D-8F34-42AB-AB0E-C6A0473D411C}" dt="2021-04-24T17:50:54.359" v="421" actId="1076"/>
        <pc:sldMkLst>
          <pc:docMk/>
          <pc:sldMk cId="25365905" sldId="269"/>
        </pc:sldMkLst>
        <pc:spChg chg="del mod">
          <ac:chgData name="ARIANA KATHRIN ORTEGA SANTACRUZ" userId="S::aortega@liceodelvalle.net::2fe6b15b-992d-4b06-9870-fbb8d5704715" providerId="AD" clId="Web-{131C4C8D-8F34-42AB-AB0E-C6A0473D411C}" dt="2021-04-24T17:20:21.299" v="38"/>
          <ac:spMkLst>
            <pc:docMk/>
            <pc:sldMk cId="25365905" sldId="269"/>
            <ac:spMk id="4" creationId="{3C49BD9B-35B0-4C0F-81CD-11948C0739DA}"/>
          </ac:spMkLst>
        </pc:spChg>
        <pc:picChg chg="add del mod">
          <ac:chgData name="ARIANA KATHRIN ORTEGA SANTACRUZ" userId="S::aortega@liceodelvalle.net::2fe6b15b-992d-4b06-9870-fbb8d5704715" providerId="AD" clId="Web-{131C4C8D-8F34-42AB-AB0E-C6A0473D411C}" dt="2021-04-24T17:18:28.734" v="9"/>
          <ac:picMkLst>
            <pc:docMk/>
            <pc:sldMk cId="25365905" sldId="269"/>
            <ac:picMk id="2" creationId="{6BA91458-D8E3-4469-B7F1-238363A48450}"/>
          </ac:picMkLst>
        </pc:picChg>
        <pc:picChg chg="del mod">
          <ac:chgData name="ARIANA KATHRIN ORTEGA SANTACRUZ" userId="S::aortega@liceodelvalle.net::2fe6b15b-992d-4b06-9870-fbb8d5704715" providerId="AD" clId="Web-{131C4C8D-8F34-42AB-AB0E-C6A0473D411C}" dt="2021-04-24T17:19:18.579" v="17"/>
          <ac:picMkLst>
            <pc:docMk/>
            <pc:sldMk cId="25365905" sldId="269"/>
            <ac:picMk id="3" creationId="{D838C557-149A-48DB-8DAB-CCE379BF8543}"/>
          </ac:picMkLst>
        </pc:picChg>
        <pc:picChg chg="add mod">
          <ac:chgData name="ARIANA KATHRIN ORTEGA SANTACRUZ" userId="S::aortega@liceodelvalle.net::2fe6b15b-992d-4b06-9870-fbb8d5704715" providerId="AD" clId="Web-{131C4C8D-8F34-42AB-AB0E-C6A0473D411C}" dt="2021-04-24T17:50:54.359" v="421" actId="1076"/>
          <ac:picMkLst>
            <pc:docMk/>
            <pc:sldMk cId="25365905" sldId="269"/>
            <ac:picMk id="5" creationId="{2767614B-82D6-4AD5-A0C6-9BC71AE4C74D}"/>
          </ac:picMkLst>
        </pc:picChg>
      </pc:sldChg>
      <pc:sldChg chg="addSp delSp">
        <pc:chgData name="ARIANA KATHRIN ORTEGA SANTACRUZ" userId="S::aortega@liceodelvalle.net::2fe6b15b-992d-4b06-9870-fbb8d5704715" providerId="AD" clId="Web-{131C4C8D-8F34-42AB-AB0E-C6A0473D411C}" dt="2021-04-24T17:31:42.580" v="169"/>
        <pc:sldMkLst>
          <pc:docMk/>
          <pc:sldMk cId="171549411" sldId="270"/>
        </pc:sldMkLst>
        <pc:spChg chg="add">
          <ac:chgData name="ARIANA KATHRIN ORTEGA SANTACRUZ" userId="S::aortega@liceodelvalle.net::2fe6b15b-992d-4b06-9870-fbb8d5704715" providerId="AD" clId="Web-{131C4C8D-8F34-42AB-AB0E-C6A0473D411C}" dt="2021-04-24T17:31:42.580" v="169"/>
          <ac:spMkLst>
            <pc:docMk/>
            <pc:sldMk cId="171549411" sldId="270"/>
            <ac:spMk id="2" creationId="{42D6E08B-CACA-43B4-A713-72E8A6BB2399}"/>
          </ac:spMkLst>
        </pc:spChg>
        <pc:spChg chg="del">
          <ac:chgData name="ARIANA KATHRIN ORTEGA SANTACRUZ" userId="S::aortega@liceodelvalle.net::2fe6b15b-992d-4b06-9870-fbb8d5704715" providerId="AD" clId="Web-{131C4C8D-8F34-42AB-AB0E-C6A0473D411C}" dt="2021-04-24T17:31:35.908" v="168"/>
          <ac:spMkLst>
            <pc:docMk/>
            <pc:sldMk cId="171549411" sldId="270"/>
            <ac:spMk id="234" creationId="{00000000-0000-0000-0000-000000000000}"/>
          </ac:spMkLst>
        </pc:spChg>
      </pc:sldChg>
      <pc:sldChg chg="addSp delSp modSp mod setBg">
        <pc:chgData name="ARIANA KATHRIN ORTEGA SANTACRUZ" userId="S::aortega@liceodelvalle.net::2fe6b15b-992d-4b06-9870-fbb8d5704715" providerId="AD" clId="Web-{131C4C8D-8F34-42AB-AB0E-C6A0473D411C}" dt="2021-04-24T17:32:30.551" v="177" actId="1076"/>
        <pc:sldMkLst>
          <pc:docMk/>
          <pc:sldMk cId="456696463" sldId="271"/>
        </pc:sldMkLst>
        <pc:spChg chg="add">
          <ac:chgData name="ARIANA KATHRIN ORTEGA SANTACRUZ" userId="S::aortega@liceodelvalle.net::2fe6b15b-992d-4b06-9870-fbb8d5704715" providerId="AD" clId="Web-{131C4C8D-8F34-42AB-AB0E-C6A0473D411C}" dt="2021-04-24T17:31:49.690" v="171"/>
          <ac:spMkLst>
            <pc:docMk/>
            <pc:sldMk cId="456696463" sldId="271"/>
            <ac:spMk id="2" creationId="{E41A8CC2-0038-4B35-83E7-A8DD2B258797}"/>
          </ac:spMkLst>
        </pc:spChg>
        <pc:spChg chg="del">
          <ac:chgData name="ARIANA KATHRIN ORTEGA SANTACRUZ" userId="S::aortega@liceodelvalle.net::2fe6b15b-992d-4b06-9870-fbb8d5704715" providerId="AD" clId="Web-{131C4C8D-8F34-42AB-AB0E-C6A0473D411C}" dt="2021-04-24T17:31:48.893" v="170"/>
          <ac:spMkLst>
            <pc:docMk/>
            <pc:sldMk cId="456696463" sldId="271"/>
            <ac:spMk id="234" creationId="{00000000-0000-0000-0000-000000000000}"/>
          </ac:spMkLst>
        </pc:spChg>
        <pc:picChg chg="mod">
          <ac:chgData name="ARIANA KATHRIN ORTEGA SANTACRUZ" userId="S::aortega@liceodelvalle.net::2fe6b15b-992d-4b06-9870-fbb8d5704715" providerId="AD" clId="Web-{131C4C8D-8F34-42AB-AB0E-C6A0473D411C}" dt="2021-04-24T17:32:30.551" v="177" actId="1076"/>
          <ac:picMkLst>
            <pc:docMk/>
            <pc:sldMk cId="456696463" sldId="271"/>
            <ac:picMk id="226" creationId="{00000000-0000-0000-0000-000000000000}"/>
          </ac:picMkLst>
        </pc:picChg>
      </pc:sldChg>
      <pc:sldChg chg="addSp delSp modSp mod setBg">
        <pc:chgData name="ARIANA KATHRIN ORTEGA SANTACRUZ" userId="S::aortega@liceodelvalle.net::2fe6b15b-992d-4b06-9870-fbb8d5704715" providerId="AD" clId="Web-{131C4C8D-8F34-42AB-AB0E-C6A0473D411C}" dt="2021-04-24T17:48:57.278" v="403" actId="14100"/>
        <pc:sldMkLst>
          <pc:docMk/>
          <pc:sldMk cId="3953489214" sldId="273"/>
        </pc:sldMkLst>
        <pc:spChg chg="del mod">
          <ac:chgData name="ARIANA KATHRIN ORTEGA SANTACRUZ" userId="S::aortega@liceodelvalle.net::2fe6b15b-992d-4b06-9870-fbb8d5704715" providerId="AD" clId="Web-{131C4C8D-8F34-42AB-AB0E-C6A0473D411C}" dt="2021-04-24T17:48:39.871" v="398"/>
          <ac:spMkLst>
            <pc:docMk/>
            <pc:sldMk cId="3953489214" sldId="273"/>
            <ac:spMk id="2" creationId="{33E63BA7-9B50-4AE4-8C3E-4F74629E0E86}"/>
          </ac:spMkLst>
        </pc:spChg>
        <pc:spChg chg="add">
          <ac:chgData name="ARIANA KATHRIN ORTEGA SANTACRUZ" userId="S::aortega@liceodelvalle.net::2fe6b15b-992d-4b06-9870-fbb8d5704715" providerId="AD" clId="Web-{131C4C8D-8F34-42AB-AB0E-C6A0473D411C}" dt="2021-04-24T17:41:09.704" v="281"/>
          <ac:spMkLst>
            <pc:docMk/>
            <pc:sldMk cId="3953489214" sldId="273"/>
            <ac:spMk id="3" creationId="{8F707D6C-6BB7-478D-A7C2-A4F12ED93EBF}"/>
          </ac:spMkLst>
        </pc:spChg>
        <pc:spChg chg="mod">
          <ac:chgData name="ARIANA KATHRIN ORTEGA SANTACRUZ" userId="S::aortega@liceodelvalle.net::2fe6b15b-992d-4b06-9870-fbb8d5704715" providerId="AD" clId="Web-{131C4C8D-8F34-42AB-AB0E-C6A0473D411C}" dt="2021-04-24T17:48:57.278" v="403" actId="14100"/>
          <ac:spMkLst>
            <pc:docMk/>
            <pc:sldMk cId="3953489214" sldId="273"/>
            <ac:spMk id="5" creationId="{940F9BB6-3F14-4A87-AA69-54783D707E80}"/>
          </ac:spMkLst>
        </pc:spChg>
        <pc:spChg chg="add mod">
          <ac:chgData name="ARIANA KATHRIN ORTEGA SANTACRUZ" userId="S::aortega@liceodelvalle.net::2fe6b15b-992d-4b06-9870-fbb8d5704715" providerId="AD" clId="Web-{131C4C8D-8F34-42AB-AB0E-C6A0473D411C}" dt="2021-04-24T17:41:18.986" v="283" actId="1076"/>
          <ac:spMkLst>
            <pc:docMk/>
            <pc:sldMk cId="3953489214" sldId="273"/>
            <ac:spMk id="8" creationId="{B76E79BB-6822-4F31-9D15-7378DECEF275}"/>
          </ac:spMkLst>
        </pc:spChg>
        <pc:spChg chg="mod">
          <ac:chgData name="ARIANA KATHRIN ORTEGA SANTACRUZ" userId="S::aortega@liceodelvalle.net::2fe6b15b-992d-4b06-9870-fbb8d5704715" providerId="AD" clId="Web-{131C4C8D-8F34-42AB-AB0E-C6A0473D411C}" dt="2021-04-24T17:48:31.887" v="396" actId="14100"/>
          <ac:spMkLst>
            <pc:docMk/>
            <pc:sldMk cId="3953489214" sldId="273"/>
            <ac:spMk id="10" creationId="{8CB495BF-58D4-4D71-AC35-D22F8CDBD7DD}"/>
          </ac:spMkLst>
        </pc:spChg>
        <pc:spChg chg="add del mod">
          <ac:chgData name="ARIANA KATHRIN ORTEGA SANTACRUZ" userId="S::aortega@liceodelvalle.net::2fe6b15b-992d-4b06-9870-fbb8d5704715" providerId="AD" clId="Web-{131C4C8D-8F34-42AB-AB0E-C6A0473D411C}" dt="2021-04-24T17:48:50.309" v="400"/>
          <ac:spMkLst>
            <pc:docMk/>
            <pc:sldMk cId="3953489214" sldId="273"/>
            <ac:spMk id="12" creationId="{03FF0845-B715-47F7-B3C1-241899ECC6CB}"/>
          </ac:spMkLst>
        </pc:spChg>
        <pc:grpChg chg="add">
          <ac:chgData name="ARIANA KATHRIN ORTEGA SANTACRUZ" userId="S::aortega@liceodelvalle.net::2fe6b15b-992d-4b06-9870-fbb8d5704715" providerId="AD" clId="Web-{131C4C8D-8F34-42AB-AB0E-C6A0473D411C}" dt="2021-04-24T17:41:32.424" v="284"/>
          <ac:grpSpMkLst>
            <pc:docMk/>
            <pc:sldMk cId="3953489214" sldId="273"/>
            <ac:grpSpMk id="9" creationId="{505EA97E-C283-4077-9D24-BA4094CF0EE1}"/>
          </ac:grpSpMkLst>
        </pc:grpChg>
        <pc:picChg chg="mod">
          <ac:chgData name="ARIANA KATHRIN ORTEGA SANTACRUZ" userId="S::aortega@liceodelvalle.net::2fe6b15b-992d-4b06-9870-fbb8d5704715" providerId="AD" clId="Web-{131C4C8D-8F34-42AB-AB0E-C6A0473D411C}" dt="2021-04-24T17:48:42.527" v="399" actId="14100"/>
          <ac:picMkLst>
            <pc:docMk/>
            <pc:sldMk cId="3953489214" sldId="273"/>
            <ac:picMk id="4" creationId="{66B3B381-7E19-46F1-901A-AF226220772E}"/>
          </ac:picMkLst>
        </pc:picChg>
      </pc:sldChg>
      <pc:sldChg chg="addSp delSp modSp">
        <pc:chgData name="ARIANA KATHRIN ORTEGA SANTACRUZ" userId="S::aortega@liceodelvalle.net::2fe6b15b-992d-4b06-9870-fbb8d5704715" providerId="AD" clId="Web-{131C4C8D-8F34-42AB-AB0E-C6A0473D411C}" dt="2021-04-24T17:49:57.826" v="418"/>
        <pc:sldMkLst>
          <pc:docMk/>
          <pc:sldMk cId="555467499" sldId="274"/>
        </pc:sldMkLst>
        <pc:spChg chg="del mod">
          <ac:chgData name="ARIANA KATHRIN ORTEGA SANTACRUZ" userId="S::aortega@liceodelvalle.net::2fe6b15b-992d-4b06-9870-fbb8d5704715" providerId="AD" clId="Web-{131C4C8D-8F34-42AB-AB0E-C6A0473D411C}" dt="2021-04-24T17:48:16.964" v="376"/>
          <ac:spMkLst>
            <pc:docMk/>
            <pc:sldMk cId="555467499" sldId="274"/>
            <ac:spMk id="2" creationId="{33E63BA7-9B50-4AE4-8C3E-4F74629E0E86}"/>
          </ac:spMkLst>
        </pc:spChg>
        <pc:spChg chg="add mod">
          <ac:chgData name="ARIANA KATHRIN ORTEGA SANTACRUZ" userId="S::aortega@liceodelvalle.net::2fe6b15b-992d-4b06-9870-fbb8d5704715" providerId="AD" clId="Web-{131C4C8D-8F34-42AB-AB0E-C6A0473D411C}" dt="2021-04-24T17:36:42.011" v="215"/>
          <ac:spMkLst>
            <pc:docMk/>
            <pc:sldMk cId="555467499" sldId="274"/>
            <ac:spMk id="4" creationId="{07F167CA-C048-4F94-BC51-67A00BB25E0B}"/>
          </ac:spMkLst>
        </pc:spChg>
        <pc:spChg chg="mod">
          <ac:chgData name="ARIANA KATHRIN ORTEGA SANTACRUZ" userId="S::aortega@liceodelvalle.net::2fe6b15b-992d-4b06-9870-fbb8d5704715" providerId="AD" clId="Web-{131C4C8D-8F34-42AB-AB0E-C6A0473D411C}" dt="2021-04-24T17:48:19.042" v="387" actId="1076"/>
          <ac:spMkLst>
            <pc:docMk/>
            <pc:sldMk cId="555467499" sldId="274"/>
            <ac:spMk id="5" creationId="{940F9BB6-3F14-4A87-AA69-54783D707E80}"/>
          </ac:spMkLst>
        </pc:spChg>
        <pc:spChg chg="add mod">
          <ac:chgData name="ARIANA KATHRIN ORTEGA SANTACRUZ" userId="S::aortega@liceodelvalle.net::2fe6b15b-992d-4b06-9870-fbb8d5704715" providerId="AD" clId="Web-{131C4C8D-8F34-42AB-AB0E-C6A0473D411C}" dt="2021-04-24T17:36:56.980" v="217" actId="1076"/>
          <ac:spMkLst>
            <pc:docMk/>
            <pc:sldMk cId="555467499" sldId="274"/>
            <ac:spMk id="6" creationId="{02D1E7C2-4D20-4FC4-B0E0-EFD060E9904E}"/>
          </ac:spMkLst>
        </pc:spChg>
        <pc:spChg chg="mod">
          <ac:chgData name="ARIANA KATHRIN ORTEGA SANTACRUZ" userId="S::aortega@liceodelvalle.net::2fe6b15b-992d-4b06-9870-fbb8d5704715" providerId="AD" clId="Web-{131C4C8D-8F34-42AB-AB0E-C6A0473D411C}" dt="2021-04-24T17:48:18.386" v="384" actId="1076"/>
          <ac:spMkLst>
            <pc:docMk/>
            <pc:sldMk cId="555467499" sldId="274"/>
            <ac:spMk id="11" creationId="{8C8409FB-722C-449D-9D90-BD271BA9E918}"/>
          </ac:spMkLst>
        </pc:spChg>
        <pc:spChg chg="add del mod">
          <ac:chgData name="ARIANA KATHRIN ORTEGA SANTACRUZ" userId="S::aortega@liceodelvalle.net::2fe6b15b-992d-4b06-9870-fbb8d5704715" providerId="AD" clId="Web-{131C4C8D-8F34-42AB-AB0E-C6A0473D411C}" dt="2021-04-24T17:49:57.826" v="418"/>
          <ac:spMkLst>
            <pc:docMk/>
            <pc:sldMk cId="555467499" sldId="274"/>
            <ac:spMk id="13" creationId="{B1130EC5-6CF8-4100-8809-2143FCD3B7F5}"/>
          </ac:spMkLst>
        </pc:spChg>
        <pc:grpChg chg="add">
          <ac:chgData name="ARIANA KATHRIN ORTEGA SANTACRUZ" userId="S::aortega@liceodelvalle.net::2fe6b15b-992d-4b06-9870-fbb8d5704715" providerId="AD" clId="Web-{131C4C8D-8F34-42AB-AB0E-C6A0473D411C}" dt="2021-04-24T17:37:05.902" v="218"/>
          <ac:grpSpMkLst>
            <pc:docMk/>
            <pc:sldMk cId="555467499" sldId="274"/>
            <ac:grpSpMk id="8" creationId="{14DF4734-5208-49D0-8BF6-C470A65384FA}"/>
          </ac:grpSpMkLst>
        </pc:grpChg>
        <pc:picChg chg="mod">
          <ac:chgData name="ARIANA KATHRIN ORTEGA SANTACRUZ" userId="S::aortega@liceodelvalle.net::2fe6b15b-992d-4b06-9870-fbb8d5704715" providerId="AD" clId="Web-{131C4C8D-8F34-42AB-AB0E-C6A0473D411C}" dt="2021-04-24T17:48:18.449" v="386" actId="14100"/>
          <ac:picMkLst>
            <pc:docMk/>
            <pc:sldMk cId="555467499" sldId="274"/>
            <ac:picMk id="3" creationId="{E307906D-5982-4C86-AF4A-DB3117DBE8FA}"/>
          </ac:picMkLst>
        </pc:picChg>
      </pc:sldChg>
      <pc:sldChg chg="addSp delSp modSp mod ord setBg">
        <pc:chgData name="ARIANA KATHRIN ORTEGA SANTACRUZ" userId="S::aortega@liceodelvalle.net::2fe6b15b-992d-4b06-9870-fbb8d5704715" providerId="AD" clId="Web-{131C4C8D-8F34-42AB-AB0E-C6A0473D411C}" dt="2021-04-24T17:50:02.639" v="419"/>
        <pc:sldMkLst>
          <pc:docMk/>
          <pc:sldMk cId="2426404725" sldId="275"/>
        </pc:sldMkLst>
        <pc:spChg chg="del mod">
          <ac:chgData name="ARIANA KATHRIN ORTEGA SANTACRUZ" userId="S::aortega@liceodelvalle.net::2fe6b15b-992d-4b06-9870-fbb8d5704715" providerId="AD" clId="Web-{131C4C8D-8F34-42AB-AB0E-C6A0473D411C}" dt="2021-04-24T17:46:29.696" v="355"/>
          <ac:spMkLst>
            <pc:docMk/>
            <pc:sldMk cId="2426404725" sldId="275"/>
            <ac:spMk id="2" creationId="{33E63BA7-9B50-4AE4-8C3E-4F74629E0E86}"/>
          </ac:spMkLst>
        </pc:spChg>
        <pc:spChg chg="mod">
          <ac:chgData name="ARIANA KATHRIN ORTEGA SANTACRUZ" userId="S::aortega@liceodelvalle.net::2fe6b15b-992d-4b06-9870-fbb8d5704715" providerId="AD" clId="Web-{131C4C8D-8F34-42AB-AB0E-C6A0473D411C}" dt="2021-04-24T17:49:04.559" v="406" actId="20577"/>
          <ac:spMkLst>
            <pc:docMk/>
            <pc:sldMk cId="2426404725" sldId="275"/>
            <ac:spMk id="5" creationId="{940F9BB6-3F14-4A87-AA69-54783D707E80}"/>
          </ac:spMkLst>
        </pc:spChg>
        <pc:spChg chg="add del mod">
          <ac:chgData name="ARIANA KATHRIN ORTEGA SANTACRUZ" userId="S::aortega@liceodelvalle.net::2fe6b15b-992d-4b06-9870-fbb8d5704715" providerId="AD" clId="Web-{131C4C8D-8F34-42AB-AB0E-C6A0473D411C}" dt="2021-04-24T17:46:33.509" v="356"/>
          <ac:spMkLst>
            <pc:docMk/>
            <pc:sldMk cId="2426404725" sldId="275"/>
            <ac:spMk id="12" creationId="{F015C0A6-DBF4-42D5-AFC6-1BF553CBFE6A}"/>
          </ac:spMkLst>
        </pc:spChg>
        <pc:spChg chg="add mod">
          <ac:chgData name="ARIANA KATHRIN ORTEGA SANTACRUZ" userId="S::aortega@liceodelvalle.net::2fe6b15b-992d-4b06-9870-fbb8d5704715" providerId="AD" clId="Web-{131C4C8D-8F34-42AB-AB0E-C6A0473D411C}" dt="2021-04-24T17:49:22.560" v="413" actId="1076"/>
          <ac:spMkLst>
            <pc:docMk/>
            <pc:sldMk cId="2426404725" sldId="275"/>
            <ac:spMk id="14" creationId="{60B77983-2A2F-4560-B6FD-9A3710F2B915}"/>
          </ac:spMkLst>
        </pc:spChg>
        <pc:grpChg chg="add mod">
          <ac:chgData name="ARIANA KATHRIN ORTEGA SANTACRUZ" userId="S::aortega@liceodelvalle.net::2fe6b15b-992d-4b06-9870-fbb8d5704715" providerId="AD" clId="Web-{131C4C8D-8F34-42AB-AB0E-C6A0473D411C}" dt="2021-04-24T17:49:20.622" v="412" actId="1076"/>
          <ac:grpSpMkLst>
            <pc:docMk/>
            <pc:sldMk cId="2426404725" sldId="275"/>
            <ac:grpSpMk id="6" creationId="{252B1AB5-4C72-443E-B4DD-9E688DC06F98}"/>
          </ac:grpSpMkLst>
        </pc:grpChg>
        <pc:picChg chg="del">
          <ac:chgData name="ARIANA KATHRIN ORTEGA SANTACRUZ" userId="S::aortega@liceodelvalle.net::2fe6b15b-992d-4b06-9870-fbb8d5704715" providerId="AD" clId="Web-{131C4C8D-8F34-42AB-AB0E-C6A0473D411C}" dt="2021-04-24T17:38:24.966" v="235"/>
          <ac:picMkLst>
            <pc:docMk/>
            <pc:sldMk cId="2426404725" sldId="275"/>
            <ac:picMk id="3" creationId="{76432C13-BAB5-4F44-9A87-5416E8AEB067}"/>
          </ac:picMkLst>
        </pc:picChg>
        <pc:picChg chg="add mod">
          <ac:chgData name="ARIANA KATHRIN ORTEGA SANTACRUZ" userId="S::aortega@liceodelvalle.net::2fe6b15b-992d-4b06-9870-fbb8d5704715" providerId="AD" clId="Web-{131C4C8D-8F34-42AB-AB0E-C6A0473D411C}" dt="2021-04-24T17:49:31.966" v="416" actId="1076"/>
          <ac:picMkLst>
            <pc:docMk/>
            <pc:sldMk cId="2426404725" sldId="275"/>
            <ac:picMk id="4" creationId="{41A080DD-BA0E-49D9-BA48-71041D26825E}"/>
          </ac:picMkLst>
        </pc:picChg>
      </pc:sldChg>
      <pc:sldChg chg="del">
        <pc:chgData name="ARIANA KATHRIN ORTEGA SANTACRUZ" userId="S::aortega@liceodelvalle.net::2fe6b15b-992d-4b06-9870-fbb8d5704715" providerId="AD" clId="Web-{131C4C8D-8F34-42AB-AB0E-C6A0473D411C}" dt="2021-04-24T17:22:02.254" v="46"/>
        <pc:sldMkLst>
          <pc:docMk/>
          <pc:sldMk cId="1649060725" sldId="276"/>
        </pc:sldMkLst>
      </pc:sldChg>
      <pc:sldChg chg="del">
        <pc:chgData name="ARIANA KATHRIN ORTEGA SANTACRUZ" userId="S::aortega@liceodelvalle.net::2fe6b15b-992d-4b06-9870-fbb8d5704715" providerId="AD" clId="Web-{131C4C8D-8F34-42AB-AB0E-C6A0473D411C}" dt="2021-04-24T17:22:47.021" v="54"/>
        <pc:sldMkLst>
          <pc:docMk/>
          <pc:sldMk cId="2474610983" sldId="277"/>
        </pc:sldMkLst>
      </pc:sldChg>
      <pc:sldChg chg="addSp delSp modSp mod setBg">
        <pc:chgData name="ARIANA KATHRIN ORTEGA SANTACRUZ" userId="S::aortega@liceodelvalle.net::2fe6b15b-992d-4b06-9870-fbb8d5704715" providerId="AD" clId="Web-{131C4C8D-8F34-42AB-AB0E-C6A0473D411C}" dt="2021-04-24T17:49:39.591" v="417" actId="1076"/>
        <pc:sldMkLst>
          <pc:docMk/>
          <pc:sldMk cId="3873137509" sldId="278"/>
        </pc:sldMkLst>
        <pc:spChg chg="mod">
          <ac:chgData name="ARIANA KATHRIN ORTEGA SANTACRUZ" userId="S::aortega@liceodelvalle.net::2fe6b15b-992d-4b06-9870-fbb8d5704715" providerId="AD" clId="Web-{131C4C8D-8F34-42AB-AB0E-C6A0473D411C}" dt="2021-04-24T17:45:15.132" v="346" actId="1076"/>
          <ac:spMkLst>
            <pc:docMk/>
            <pc:sldMk cId="3873137509" sldId="278"/>
            <ac:spMk id="5" creationId="{E16430AF-2714-44E4-ACFB-7B9601D9A24E}"/>
          </ac:spMkLst>
        </pc:spChg>
        <pc:spChg chg="del">
          <ac:chgData name="ARIANA KATHRIN ORTEGA SANTACRUZ" userId="S::aortega@liceodelvalle.net::2fe6b15b-992d-4b06-9870-fbb8d5704715" providerId="AD" clId="Web-{131C4C8D-8F34-42AB-AB0E-C6A0473D411C}" dt="2021-04-24T17:42:25.003" v="296"/>
          <ac:spMkLst>
            <pc:docMk/>
            <pc:sldMk cId="3873137509" sldId="278"/>
            <ac:spMk id="6" creationId="{C421EAEA-15E5-44ED-81AF-27476F62B16B}"/>
          </ac:spMkLst>
        </pc:spChg>
        <pc:spChg chg="del">
          <ac:chgData name="ARIANA KATHRIN ORTEGA SANTACRUZ" userId="S::aortega@liceodelvalle.net::2fe6b15b-992d-4b06-9870-fbb8d5704715" providerId="AD" clId="Web-{131C4C8D-8F34-42AB-AB0E-C6A0473D411C}" dt="2021-04-24T17:45:02.319" v="343"/>
          <ac:spMkLst>
            <pc:docMk/>
            <pc:sldMk cId="3873137509" sldId="278"/>
            <ac:spMk id="7" creationId="{76EEF506-AA62-4139-87C8-80D533EC63C0}"/>
          </ac:spMkLst>
        </pc:spChg>
        <pc:spChg chg="add mod">
          <ac:chgData name="ARIANA KATHRIN ORTEGA SANTACRUZ" userId="S::aortega@liceodelvalle.net::2fe6b15b-992d-4b06-9870-fbb8d5704715" providerId="AD" clId="Web-{131C4C8D-8F34-42AB-AB0E-C6A0473D411C}" dt="2021-04-24T17:44:58.569" v="342" actId="1076"/>
          <ac:spMkLst>
            <pc:docMk/>
            <pc:sldMk cId="3873137509" sldId="278"/>
            <ac:spMk id="11" creationId="{6674A988-1C05-49D2-A55F-873DB039B9DB}"/>
          </ac:spMkLst>
        </pc:spChg>
        <pc:grpChg chg="add">
          <ac:chgData name="ARIANA KATHRIN ORTEGA SANTACRUZ" userId="S::aortega@liceodelvalle.net::2fe6b15b-992d-4b06-9870-fbb8d5704715" providerId="AD" clId="Web-{131C4C8D-8F34-42AB-AB0E-C6A0473D411C}" dt="2021-04-24T17:42:28.050" v="297"/>
          <ac:grpSpMkLst>
            <pc:docMk/>
            <pc:sldMk cId="3873137509" sldId="278"/>
            <ac:grpSpMk id="3" creationId="{D031790A-74E2-4D85-8BFE-BB1F2DCEE720}"/>
          </ac:grpSpMkLst>
        </pc:grpChg>
        <pc:picChg chg="mod">
          <ac:chgData name="ARIANA KATHRIN ORTEGA SANTACRUZ" userId="S::aortega@liceodelvalle.net::2fe6b15b-992d-4b06-9870-fbb8d5704715" providerId="AD" clId="Web-{131C4C8D-8F34-42AB-AB0E-C6A0473D411C}" dt="2021-04-24T17:49:39.591" v="417" actId="1076"/>
          <ac:picMkLst>
            <pc:docMk/>
            <pc:sldMk cId="3873137509" sldId="278"/>
            <ac:picMk id="4" creationId="{4837CF4B-6F48-4237-973D-8C703FFDA336}"/>
          </ac:picMkLst>
        </pc:picChg>
        <pc:picChg chg="add del">
          <ac:chgData name="ARIANA KATHRIN ORTEGA SANTACRUZ" userId="S::aortega@liceodelvalle.net::2fe6b15b-992d-4b06-9870-fbb8d5704715" providerId="AD" clId="Web-{131C4C8D-8F34-42AB-AB0E-C6A0473D411C}" dt="2021-04-24T17:24:15.273" v="73"/>
          <ac:picMkLst>
            <pc:docMk/>
            <pc:sldMk cId="3873137509" sldId="278"/>
            <ac:picMk id="6" creationId="{2256DE0F-A71F-4D49-AA63-4B035B9CEE9B}"/>
          </ac:picMkLst>
        </pc:picChg>
      </pc:sldChg>
      <pc:sldChg chg="addSp delSp modSp add mod replId setBg">
        <pc:chgData name="ARIANA KATHRIN ORTEGA SANTACRUZ" userId="S::aortega@liceodelvalle.net::2fe6b15b-992d-4b06-9870-fbb8d5704715" providerId="AD" clId="Web-{131C4C8D-8F34-42AB-AB0E-C6A0473D411C}" dt="2021-04-24T17:44:05.599" v="326"/>
        <pc:sldMkLst>
          <pc:docMk/>
          <pc:sldMk cId="1951291224" sldId="279"/>
        </pc:sldMkLst>
        <pc:spChg chg="mod">
          <ac:chgData name="ARIANA KATHRIN ORTEGA SANTACRUZ" userId="S::aortega@liceodelvalle.net::2fe6b15b-992d-4b06-9870-fbb8d5704715" providerId="AD" clId="Web-{131C4C8D-8F34-42AB-AB0E-C6A0473D411C}" dt="2021-04-24T17:44:05.599" v="326"/>
          <ac:spMkLst>
            <pc:docMk/>
            <pc:sldMk cId="1951291224" sldId="279"/>
            <ac:spMk id="2" creationId="{B27E0FEB-5193-4AD6-9670-5FFD6A7B0A83}"/>
          </ac:spMkLst>
        </pc:spChg>
        <pc:spChg chg="mod">
          <ac:chgData name="ARIANA KATHRIN ORTEGA SANTACRUZ" userId="S::aortega@liceodelvalle.net::2fe6b15b-992d-4b06-9870-fbb8d5704715" providerId="AD" clId="Web-{131C4C8D-8F34-42AB-AB0E-C6A0473D411C}" dt="2021-04-24T17:43:40.427" v="318" actId="1076"/>
          <ac:spMkLst>
            <pc:docMk/>
            <pc:sldMk cId="1951291224" sldId="279"/>
            <ac:spMk id="5" creationId="{E16430AF-2714-44E4-ACFB-7B9601D9A24E}"/>
          </ac:spMkLst>
        </pc:spChg>
        <pc:grpChg chg="add">
          <ac:chgData name="ARIANA KATHRIN ORTEGA SANTACRUZ" userId="S::aortega@liceodelvalle.net::2fe6b15b-992d-4b06-9870-fbb8d5704715" providerId="AD" clId="Web-{131C4C8D-8F34-42AB-AB0E-C6A0473D411C}" dt="2021-04-24T17:43:55.255" v="322"/>
          <ac:grpSpMkLst>
            <pc:docMk/>
            <pc:sldMk cId="1951291224" sldId="279"/>
            <ac:grpSpMk id="10" creationId="{1FA9E2EC-AFE6-4EE6-8D3C-6E75B1B0D18A}"/>
          </ac:grpSpMkLst>
        </pc:grpChg>
        <pc:picChg chg="add mod">
          <ac:chgData name="ARIANA KATHRIN ORTEGA SANTACRUZ" userId="S::aortega@liceodelvalle.net::2fe6b15b-992d-4b06-9870-fbb8d5704715" providerId="AD" clId="Web-{131C4C8D-8F34-42AB-AB0E-C6A0473D411C}" dt="2021-04-24T17:40:52.501" v="278" actId="1076"/>
          <ac:picMkLst>
            <pc:docMk/>
            <pc:sldMk cId="1951291224" sldId="279"/>
            <ac:picMk id="3" creationId="{80A7CA7E-33C8-47CF-9F13-614FC7AEE582}"/>
          </ac:picMkLst>
        </pc:picChg>
        <pc:picChg chg="del">
          <ac:chgData name="ARIANA KATHRIN ORTEGA SANTACRUZ" userId="S::aortega@liceodelvalle.net::2fe6b15b-992d-4b06-9870-fbb8d5704715" providerId="AD" clId="Web-{131C4C8D-8F34-42AB-AB0E-C6A0473D411C}" dt="2021-04-24T17:24:55.008" v="103"/>
          <ac:picMkLst>
            <pc:docMk/>
            <pc:sldMk cId="1951291224" sldId="279"/>
            <ac:picMk id="4" creationId="{4837CF4B-6F48-4237-973D-8C703FFDA336}"/>
          </ac:picMkLst>
        </pc:picChg>
        <pc:picChg chg="mod">
          <ac:chgData name="ARIANA KATHRIN ORTEGA SANTACRUZ" userId="S::aortega@liceodelvalle.net::2fe6b15b-992d-4b06-9870-fbb8d5704715" providerId="AD" clId="Web-{131C4C8D-8F34-42AB-AB0E-C6A0473D411C}" dt="2021-04-24T17:43:53.521" v="321" actId="1076"/>
          <ac:picMkLst>
            <pc:docMk/>
            <pc:sldMk cId="1951291224" sldId="279"/>
            <ac:picMk id="6" creationId="{D3541862-C9A1-4137-B004-4EB3D4D9DCCF}"/>
          </ac:picMkLst>
        </pc:picChg>
      </pc:sldChg>
      <pc:sldChg chg="del">
        <pc:chgData name="ARIANA KATHRIN ORTEGA SANTACRUZ" userId="S::aortega@liceodelvalle.net::2fe6b15b-992d-4b06-9870-fbb8d5704715" providerId="AD" clId="Web-{131C4C8D-8F34-42AB-AB0E-C6A0473D411C}" dt="2021-04-24T17:22:14.864" v="51"/>
        <pc:sldMkLst>
          <pc:docMk/>
          <pc:sldMk cId="4125644887" sldId="279"/>
        </pc:sldMkLst>
      </pc:sldChg>
      <pc:sldChg chg="addSp delSp modSp add mod replId setBg">
        <pc:chgData name="ARIANA KATHRIN ORTEGA SANTACRUZ" userId="S::aortega@liceodelvalle.net::2fe6b15b-992d-4b06-9870-fbb8d5704715" providerId="AD" clId="Web-{131C4C8D-8F34-42AB-AB0E-C6A0473D411C}" dt="2021-04-24T17:46:04.039" v="352"/>
        <pc:sldMkLst>
          <pc:docMk/>
          <pc:sldMk cId="247149825" sldId="280"/>
        </pc:sldMkLst>
        <pc:spChg chg="del">
          <ac:chgData name="ARIANA KATHRIN ORTEGA SANTACRUZ" userId="S::aortega@liceodelvalle.net::2fe6b15b-992d-4b06-9870-fbb8d5704715" providerId="AD" clId="Web-{131C4C8D-8F34-42AB-AB0E-C6A0473D411C}" dt="2021-04-24T17:44:15.881" v="327"/>
          <ac:spMkLst>
            <pc:docMk/>
            <pc:sldMk cId="247149825" sldId="280"/>
            <ac:spMk id="2" creationId="{B27E0FEB-5193-4AD6-9670-5FFD6A7B0A83}"/>
          </ac:spMkLst>
        </pc:spChg>
        <pc:spChg chg="mod">
          <ac:chgData name="ARIANA KATHRIN ORTEGA SANTACRUZ" userId="S::aortega@liceodelvalle.net::2fe6b15b-992d-4b06-9870-fbb8d5704715" providerId="AD" clId="Web-{131C4C8D-8F34-42AB-AB0E-C6A0473D411C}" dt="2021-04-24T17:44:38.381" v="336" actId="1076"/>
          <ac:spMkLst>
            <pc:docMk/>
            <pc:sldMk cId="247149825" sldId="280"/>
            <ac:spMk id="5" creationId="{E16430AF-2714-44E4-ACFB-7B9601D9A24E}"/>
          </ac:spMkLst>
        </pc:spChg>
        <pc:spChg chg="add del mod">
          <ac:chgData name="ARIANA KATHRIN ORTEGA SANTACRUZ" userId="S::aortega@liceodelvalle.net::2fe6b15b-992d-4b06-9870-fbb8d5704715" providerId="AD" clId="Web-{131C4C8D-8F34-42AB-AB0E-C6A0473D411C}" dt="2021-04-24T17:44:21.428" v="328"/>
          <ac:spMkLst>
            <pc:docMk/>
            <pc:sldMk cId="247149825" sldId="280"/>
            <ac:spMk id="7" creationId="{22D3B906-D716-41A0-8DF7-A98B501D712C}"/>
          </ac:spMkLst>
        </pc:spChg>
        <pc:spChg chg="add mod">
          <ac:chgData name="ARIANA KATHRIN ORTEGA SANTACRUZ" userId="S::aortega@liceodelvalle.net::2fe6b15b-992d-4b06-9870-fbb8d5704715" providerId="AD" clId="Web-{131C4C8D-8F34-42AB-AB0E-C6A0473D411C}" dt="2021-04-24T17:45:23.460" v="348" actId="1076"/>
          <ac:spMkLst>
            <pc:docMk/>
            <pc:sldMk cId="247149825" sldId="280"/>
            <ac:spMk id="9" creationId="{D0588391-7B73-41DB-8145-29D9093BB8E8}"/>
          </ac:spMkLst>
        </pc:spChg>
        <pc:spChg chg="add del">
          <ac:chgData name="ARIANA KATHRIN ORTEGA SANTACRUZ" userId="S::aortega@liceodelvalle.net::2fe6b15b-992d-4b06-9870-fbb8d5704715" providerId="AD" clId="Web-{131C4C8D-8F34-42AB-AB0E-C6A0473D411C}" dt="2021-04-24T17:45:42.367" v="350"/>
          <ac:spMkLst>
            <pc:docMk/>
            <pc:sldMk cId="247149825" sldId="280"/>
            <ac:spMk id="11" creationId="{01EA27B9-933E-496D-A897-39D99FBCC105}"/>
          </ac:spMkLst>
        </pc:spChg>
        <pc:spChg chg="add">
          <ac:chgData name="ARIANA KATHRIN ORTEGA SANTACRUZ" userId="S::aortega@liceodelvalle.net::2fe6b15b-992d-4b06-9870-fbb8d5704715" providerId="AD" clId="Web-{131C4C8D-8F34-42AB-AB0E-C6A0473D411C}" dt="2021-04-24T17:45:56.758" v="351"/>
          <ac:spMkLst>
            <pc:docMk/>
            <pc:sldMk cId="247149825" sldId="280"/>
            <ac:spMk id="13" creationId="{8B6364CA-ABDD-4481-88D3-900A120E2BC2}"/>
          </ac:spMkLst>
        </pc:spChg>
        <pc:spChg chg="add">
          <ac:chgData name="ARIANA KATHRIN ORTEGA SANTACRUZ" userId="S::aortega@liceodelvalle.net::2fe6b15b-992d-4b06-9870-fbb8d5704715" providerId="AD" clId="Web-{131C4C8D-8F34-42AB-AB0E-C6A0473D411C}" dt="2021-04-24T17:46:04.039" v="352"/>
          <ac:spMkLst>
            <pc:docMk/>
            <pc:sldMk cId="247149825" sldId="280"/>
            <ac:spMk id="15" creationId="{A9ED6E95-CBFC-4A01-A994-77512A8C1DEB}"/>
          </ac:spMkLst>
        </pc:spChg>
        <pc:picChg chg="add mod">
          <ac:chgData name="ARIANA KATHRIN ORTEGA SANTACRUZ" userId="S::aortega@liceodelvalle.net::2fe6b15b-992d-4b06-9870-fbb8d5704715" providerId="AD" clId="Web-{131C4C8D-8F34-42AB-AB0E-C6A0473D411C}" dt="2021-04-24T17:45:20.101" v="347" actId="1076"/>
          <ac:picMkLst>
            <pc:docMk/>
            <pc:sldMk cId="247149825" sldId="280"/>
            <ac:picMk id="3" creationId="{0ABDAE03-ECC9-41E2-A80E-0ADD34B41B4C}"/>
          </ac:picMkLst>
        </pc:picChg>
        <pc:picChg chg="del">
          <ac:chgData name="ARIANA KATHRIN ORTEGA SANTACRUZ" userId="S::aortega@liceodelvalle.net::2fe6b15b-992d-4b06-9870-fbb8d5704715" providerId="AD" clId="Web-{131C4C8D-8F34-42AB-AB0E-C6A0473D411C}" dt="2021-04-24T17:25:21.149" v="105"/>
          <ac:picMkLst>
            <pc:docMk/>
            <pc:sldMk cId="247149825" sldId="280"/>
            <ac:picMk id="4" creationId="{4837CF4B-6F48-4237-973D-8C703FFDA336}"/>
          </ac:picMkLst>
        </pc:picChg>
      </pc:sldChg>
      <pc:sldChg chg="del">
        <pc:chgData name="ARIANA KATHRIN ORTEGA SANTACRUZ" userId="S::aortega@liceodelvalle.net::2fe6b15b-992d-4b06-9870-fbb8d5704715" providerId="AD" clId="Web-{131C4C8D-8F34-42AB-AB0E-C6A0473D411C}" dt="2021-04-24T17:22:16.145" v="52"/>
        <pc:sldMkLst>
          <pc:docMk/>
          <pc:sldMk cId="877711499" sldId="280"/>
        </pc:sldMkLst>
      </pc:sldChg>
      <pc:sldChg chg="modSp del mod setBg">
        <pc:chgData name="ARIANA KATHRIN ORTEGA SANTACRUZ" userId="S::aortega@liceodelvalle.net::2fe6b15b-992d-4b06-9870-fbb8d5704715" providerId="AD" clId="Web-{131C4C8D-8F34-42AB-AB0E-C6A0473D411C}" dt="2021-04-24T17:33:25.740" v="180"/>
        <pc:sldMkLst>
          <pc:docMk/>
          <pc:sldMk cId="984111346" sldId="281"/>
        </pc:sldMkLst>
        <pc:picChg chg="mod">
          <ac:chgData name="ARIANA KATHRIN ORTEGA SANTACRUZ" userId="S::aortega@liceodelvalle.net::2fe6b15b-992d-4b06-9870-fbb8d5704715" providerId="AD" clId="Web-{131C4C8D-8F34-42AB-AB0E-C6A0473D411C}" dt="2021-04-24T17:33:13.911" v="179" actId="1076"/>
          <ac:picMkLst>
            <pc:docMk/>
            <pc:sldMk cId="984111346" sldId="281"/>
            <ac:picMk id="226" creationId="{00000000-0000-0000-0000-000000000000}"/>
          </ac:picMkLst>
        </pc:picChg>
      </pc:sldChg>
      <pc:sldChg chg="add del replId">
        <pc:chgData name="ARIANA KATHRIN ORTEGA SANTACRUZ" userId="S::aortega@liceodelvalle.net::2fe6b15b-992d-4b06-9870-fbb8d5704715" providerId="AD" clId="Web-{131C4C8D-8F34-42AB-AB0E-C6A0473D411C}" dt="2021-04-24T17:41:03.595" v="280"/>
        <pc:sldMkLst>
          <pc:docMk/>
          <pc:sldMk cId="3358135271" sldId="281"/>
        </pc:sldMkLst>
      </pc:sldChg>
    </pc:docChg>
  </pc:docChgLst>
  <pc:docChgLst>
    <pc:chgData name="MARIA GRACIA MOLESTINA GUARDERAS" userId="S::mmolestina@liceodelvalle.net::22f78526-1180-436d-8396-3b492277c5b7" providerId="AD" clId="Web-{FAF99DCD-E535-4F4B-9A99-4DDF9AFE4BEC}"/>
    <pc:docChg chg="modSld">
      <pc:chgData name="MARIA GRACIA MOLESTINA GUARDERAS" userId="S::mmolestina@liceodelvalle.net::22f78526-1180-436d-8396-3b492277c5b7" providerId="AD" clId="Web-{FAF99DCD-E535-4F4B-9A99-4DDF9AFE4BEC}" dt="2021-05-04T13:59:15.515" v="6"/>
      <pc:docMkLst>
        <pc:docMk/>
      </pc:docMkLst>
      <pc:sldChg chg="mod setBg">
        <pc:chgData name="MARIA GRACIA MOLESTINA GUARDERAS" userId="S::mmolestina@liceodelvalle.net::22f78526-1180-436d-8396-3b492277c5b7" providerId="AD" clId="Web-{FAF99DCD-E535-4F4B-9A99-4DDF9AFE4BEC}" dt="2021-05-04T13:58:41.498" v="4"/>
        <pc:sldMkLst>
          <pc:docMk/>
          <pc:sldMk cId="1032862940" sldId="297"/>
        </pc:sldMkLst>
      </pc:sldChg>
      <pc:sldChg chg="mod setBg">
        <pc:chgData name="MARIA GRACIA MOLESTINA GUARDERAS" userId="S::mmolestina@liceodelvalle.net::22f78526-1180-436d-8396-3b492277c5b7" providerId="AD" clId="Web-{FAF99DCD-E535-4F4B-9A99-4DDF9AFE4BEC}" dt="2021-05-04T13:57:54.857" v="2"/>
        <pc:sldMkLst>
          <pc:docMk/>
          <pc:sldMk cId="3883994254" sldId="303"/>
        </pc:sldMkLst>
      </pc:sldChg>
      <pc:sldChg chg="mod setBg">
        <pc:chgData name="MARIA GRACIA MOLESTINA GUARDERAS" userId="S::mmolestina@liceodelvalle.net::22f78526-1180-436d-8396-3b492277c5b7" providerId="AD" clId="Web-{FAF99DCD-E535-4F4B-9A99-4DDF9AFE4BEC}" dt="2021-05-04T13:59:15.515" v="6"/>
        <pc:sldMkLst>
          <pc:docMk/>
          <pc:sldMk cId="826309922" sldId="307"/>
        </pc:sldMkLst>
      </pc:sldChg>
      <pc:sldChg chg="modSp">
        <pc:chgData name="MARIA GRACIA MOLESTINA GUARDERAS" userId="S::mmolestina@liceodelvalle.net::22f78526-1180-436d-8396-3b492277c5b7" providerId="AD" clId="Web-{FAF99DCD-E535-4F4B-9A99-4DDF9AFE4BEC}" dt="2021-05-04T13:57:10.059" v="0" actId="1076"/>
        <pc:sldMkLst>
          <pc:docMk/>
          <pc:sldMk cId="1847322193" sldId="308"/>
        </pc:sldMkLst>
        <pc:picChg chg="mod">
          <ac:chgData name="MARIA GRACIA MOLESTINA GUARDERAS" userId="S::mmolestina@liceodelvalle.net::22f78526-1180-436d-8396-3b492277c5b7" providerId="AD" clId="Web-{FAF99DCD-E535-4F4B-9A99-4DDF9AFE4BEC}" dt="2021-05-04T13:57:10.059" v="0" actId="1076"/>
          <ac:picMkLst>
            <pc:docMk/>
            <pc:sldMk cId="1847322193" sldId="308"/>
            <ac:picMk id="4" creationId="{4E3DEAED-E628-4B01-8350-B9E2426BF816}"/>
          </ac:picMkLst>
        </pc:picChg>
      </pc:sldChg>
    </pc:docChg>
  </pc:docChgLst>
  <pc:docChgLst>
    <pc:chgData name="YULIANA ESTEFANIA MARTINEZ CARRERA" userId="S::ymartinez@liceodelvalle.net::c3677854-13c3-456f-9636-8a48793b34b1" providerId="AD" clId="Web-{F54EE13B-0701-484A-8B7B-FFCEC65DFD92}"/>
    <pc:docChg chg="modSld">
      <pc:chgData name="YULIANA ESTEFANIA MARTINEZ CARRERA" userId="S::ymartinez@liceodelvalle.net::c3677854-13c3-456f-9636-8a48793b34b1" providerId="AD" clId="Web-{F54EE13B-0701-484A-8B7B-FFCEC65DFD92}" dt="2021-05-05T15:25:32.638" v="123" actId="20577"/>
      <pc:docMkLst>
        <pc:docMk/>
      </pc:docMkLst>
      <pc:sldChg chg="modSp">
        <pc:chgData name="YULIANA ESTEFANIA MARTINEZ CARRERA" userId="S::ymartinez@liceodelvalle.net::c3677854-13c3-456f-9636-8a48793b34b1" providerId="AD" clId="Web-{F54EE13B-0701-484A-8B7B-FFCEC65DFD92}" dt="2021-05-05T15:25:32.638" v="123" actId="20577"/>
        <pc:sldMkLst>
          <pc:docMk/>
          <pc:sldMk cId="2963985698" sldId="315"/>
        </pc:sldMkLst>
        <pc:spChg chg="mod">
          <ac:chgData name="YULIANA ESTEFANIA MARTINEZ CARRERA" userId="S::ymartinez@liceodelvalle.net::c3677854-13c3-456f-9636-8a48793b34b1" providerId="AD" clId="Web-{F54EE13B-0701-484A-8B7B-FFCEC65DFD92}" dt="2021-05-05T15:25:32.638" v="123" actId="20577"/>
          <ac:spMkLst>
            <pc:docMk/>
            <pc:sldMk cId="2963985698" sldId="315"/>
            <ac:spMk id="7" creationId="{71C2BDDC-425F-402F-AB8C-DBB3480D2AFE}"/>
          </ac:spMkLst>
        </pc:spChg>
      </pc:sldChg>
    </pc:docChg>
  </pc:docChgLst>
  <pc:docChgLst>
    <pc:chgData name="YULIANA ESTEFANIA MARTINEZ CARRERA" userId="S::ymartinez@liceodelvalle.net::c3677854-13c3-456f-9636-8a48793b34b1" providerId="AD" clId="Web-{0DF04A98-3BEF-4531-900D-E2E8CF108BE8}"/>
    <pc:docChg chg="addSld delSld modSld">
      <pc:chgData name="YULIANA ESTEFANIA MARTINEZ CARRERA" userId="S::ymartinez@liceodelvalle.net::c3677854-13c3-456f-9636-8a48793b34b1" providerId="AD" clId="Web-{0DF04A98-3BEF-4531-900D-E2E8CF108BE8}" dt="2021-04-26T21:28:38.530" v="38"/>
      <pc:docMkLst>
        <pc:docMk/>
      </pc:docMkLst>
      <pc:sldChg chg="addSp delSp modSp">
        <pc:chgData name="YULIANA ESTEFANIA MARTINEZ CARRERA" userId="S::ymartinez@liceodelvalle.net::c3677854-13c3-456f-9636-8a48793b34b1" providerId="AD" clId="Web-{0DF04A98-3BEF-4531-900D-E2E8CF108BE8}" dt="2021-04-26T21:26:59.950" v="31" actId="1076"/>
        <pc:sldMkLst>
          <pc:docMk/>
          <pc:sldMk cId="1691253443" sldId="287"/>
        </pc:sldMkLst>
        <pc:picChg chg="add mod">
          <ac:chgData name="YULIANA ESTEFANIA MARTINEZ CARRERA" userId="S::ymartinez@liceodelvalle.net::c3677854-13c3-456f-9636-8a48793b34b1" providerId="AD" clId="Web-{0DF04A98-3BEF-4531-900D-E2E8CF108BE8}" dt="2021-04-26T21:26:59.950" v="31" actId="1076"/>
          <ac:picMkLst>
            <pc:docMk/>
            <pc:sldMk cId="1691253443" sldId="287"/>
            <ac:picMk id="4" creationId="{F8F1C2ED-1CDC-46C8-B8B0-123505ED0F0E}"/>
          </ac:picMkLst>
        </pc:picChg>
        <pc:picChg chg="del">
          <ac:chgData name="YULIANA ESTEFANIA MARTINEZ CARRERA" userId="S::ymartinez@liceodelvalle.net::c3677854-13c3-456f-9636-8a48793b34b1" providerId="AD" clId="Web-{0DF04A98-3BEF-4531-900D-E2E8CF108BE8}" dt="2021-04-26T21:26:27.293" v="28"/>
          <ac:picMkLst>
            <pc:docMk/>
            <pc:sldMk cId="1691253443" sldId="287"/>
            <ac:picMk id="12" creationId="{39358A53-A411-4F00-BDC1-087AA8562ABC}"/>
          </ac:picMkLst>
        </pc:picChg>
      </pc:sldChg>
      <pc:sldChg chg="addSp delSp modSp mod setBg">
        <pc:chgData name="YULIANA ESTEFANIA MARTINEZ CARRERA" userId="S::ymartinez@liceodelvalle.net::c3677854-13c3-456f-9636-8a48793b34b1" providerId="AD" clId="Web-{0DF04A98-3BEF-4531-900D-E2E8CF108BE8}" dt="2021-04-26T21:21:02.677" v="10" actId="1076"/>
        <pc:sldMkLst>
          <pc:docMk/>
          <pc:sldMk cId="445773249" sldId="290"/>
        </pc:sldMkLst>
        <pc:spChg chg="mod">
          <ac:chgData name="YULIANA ESTEFANIA MARTINEZ CARRERA" userId="S::ymartinez@liceodelvalle.net::c3677854-13c3-456f-9636-8a48793b34b1" providerId="AD" clId="Web-{0DF04A98-3BEF-4531-900D-E2E8CF108BE8}" dt="2021-04-26T21:20:57.302" v="8" actId="1076"/>
          <ac:spMkLst>
            <pc:docMk/>
            <pc:sldMk cId="445773249" sldId="290"/>
            <ac:spMk id="5" creationId="{E16430AF-2714-44E4-ACFB-7B9601D9A24E}"/>
          </ac:spMkLst>
        </pc:spChg>
        <pc:picChg chg="add mod">
          <ac:chgData name="YULIANA ESTEFANIA MARTINEZ CARRERA" userId="S::ymartinez@liceodelvalle.net::c3677854-13c3-456f-9636-8a48793b34b1" providerId="AD" clId="Web-{0DF04A98-3BEF-4531-900D-E2E8CF108BE8}" dt="2021-04-26T21:21:02.677" v="10" actId="1076"/>
          <ac:picMkLst>
            <pc:docMk/>
            <pc:sldMk cId="445773249" sldId="290"/>
            <ac:picMk id="3" creationId="{43B7BF7E-EB65-4D41-A3BE-68FC29C7DCA9}"/>
          </ac:picMkLst>
        </pc:picChg>
        <pc:picChg chg="del">
          <ac:chgData name="YULIANA ESTEFANIA MARTINEZ CARRERA" userId="S::ymartinez@liceodelvalle.net::c3677854-13c3-456f-9636-8a48793b34b1" providerId="AD" clId="Web-{0DF04A98-3BEF-4531-900D-E2E8CF108BE8}" dt="2021-04-26T21:20:32.099" v="3"/>
          <ac:picMkLst>
            <pc:docMk/>
            <pc:sldMk cId="445773249" sldId="290"/>
            <ac:picMk id="6" creationId="{D3541862-C9A1-4137-B004-4EB3D4D9DCCF}"/>
          </ac:picMkLst>
        </pc:picChg>
      </pc:sldChg>
      <pc:sldChg chg="delSp add del replId">
        <pc:chgData name="YULIANA ESTEFANIA MARTINEZ CARRERA" userId="S::ymartinez@liceodelvalle.net::c3677854-13c3-456f-9636-8a48793b34b1" providerId="AD" clId="Web-{0DF04A98-3BEF-4531-900D-E2E8CF108BE8}" dt="2021-04-26T21:25:08.401" v="15"/>
        <pc:sldMkLst>
          <pc:docMk/>
          <pc:sldMk cId="2257470080" sldId="295"/>
        </pc:sldMkLst>
        <pc:picChg chg="del">
          <ac:chgData name="YULIANA ESTEFANIA MARTINEZ CARRERA" userId="S::ymartinez@liceodelvalle.net::c3677854-13c3-456f-9636-8a48793b34b1" providerId="AD" clId="Web-{0DF04A98-3BEF-4531-900D-E2E8CF108BE8}" dt="2021-04-26T21:24:53.916" v="12"/>
          <ac:picMkLst>
            <pc:docMk/>
            <pc:sldMk cId="2257470080" sldId="295"/>
            <ac:picMk id="4" creationId="{22386919-8FEC-4B00-938C-C3FA4096F6D5}"/>
          </ac:picMkLst>
        </pc:picChg>
      </pc:sldChg>
      <pc:sldChg chg="modSp add mod replId setBg">
        <pc:chgData name="YULIANA ESTEFANIA MARTINEZ CARRERA" userId="S::ymartinez@liceodelvalle.net::c3677854-13c3-456f-9636-8a48793b34b1" providerId="AD" clId="Web-{0DF04A98-3BEF-4531-900D-E2E8CF108BE8}" dt="2021-04-26T21:28:38.530" v="38"/>
        <pc:sldMkLst>
          <pc:docMk/>
          <pc:sldMk cId="1170607777" sldId="296"/>
        </pc:sldMkLst>
        <pc:spChg chg="mod">
          <ac:chgData name="YULIANA ESTEFANIA MARTINEZ CARRERA" userId="S::ymartinez@liceodelvalle.net::c3677854-13c3-456f-9636-8a48793b34b1" providerId="AD" clId="Web-{0DF04A98-3BEF-4531-900D-E2E8CF108BE8}" dt="2021-04-26T21:27:42.842" v="37" actId="20577"/>
          <ac:spMkLst>
            <pc:docMk/>
            <pc:sldMk cId="1170607777" sldId="296"/>
            <ac:spMk id="5" creationId="{E16430AF-2714-44E4-ACFB-7B9601D9A24E}"/>
          </ac:spMkLst>
        </pc:spChg>
        <pc:picChg chg="mod">
          <ac:chgData name="YULIANA ESTEFANIA MARTINEZ CARRERA" userId="S::ymartinez@liceodelvalle.net::c3677854-13c3-456f-9636-8a48793b34b1" providerId="AD" clId="Web-{0DF04A98-3BEF-4531-900D-E2E8CF108BE8}" dt="2021-04-26T21:25:11.839" v="16" actId="1076"/>
          <ac:picMkLst>
            <pc:docMk/>
            <pc:sldMk cId="1170607777" sldId="296"/>
            <ac:picMk id="4" creationId="{22386919-8FEC-4B00-938C-C3FA4096F6D5}"/>
          </ac:picMkLst>
        </pc:picChg>
      </pc:sldChg>
    </pc:docChg>
  </pc:docChgLst>
  <pc:docChgLst>
    <pc:chgData name="YULIANA ESTEFANIA MARTINEZ CARRERA" userId="S::ymartinez@liceodelvalle.net::c3677854-13c3-456f-9636-8a48793b34b1" providerId="AD" clId="Web-{3C23A531-AA37-494F-BDB4-E16C388D5D5F}"/>
    <pc:docChg chg="modSld">
      <pc:chgData name="YULIANA ESTEFANIA MARTINEZ CARRERA" userId="S::ymartinez@liceodelvalle.net::c3677854-13c3-456f-9636-8a48793b34b1" providerId="AD" clId="Web-{3C23A531-AA37-494F-BDB4-E16C388D5D5F}" dt="2021-04-16T00:37:26.031" v="81" actId="20577"/>
      <pc:docMkLst>
        <pc:docMk/>
      </pc:docMkLst>
      <pc:sldChg chg="modSp">
        <pc:chgData name="YULIANA ESTEFANIA MARTINEZ CARRERA" userId="S::ymartinez@liceodelvalle.net::c3677854-13c3-456f-9636-8a48793b34b1" providerId="AD" clId="Web-{3C23A531-AA37-494F-BDB4-E16C388D5D5F}" dt="2021-04-16T00:37:26.031" v="81" actId="20577"/>
        <pc:sldMkLst>
          <pc:docMk/>
          <pc:sldMk cId="0" sldId="257"/>
        </pc:sldMkLst>
        <pc:spChg chg="mod">
          <ac:chgData name="YULIANA ESTEFANIA MARTINEZ CARRERA" userId="S::ymartinez@liceodelvalle.net::c3677854-13c3-456f-9636-8a48793b34b1" providerId="AD" clId="Web-{3C23A531-AA37-494F-BDB4-E16C388D5D5F}" dt="2021-04-16T00:37:26.031" v="81" actId="20577"/>
          <ac:spMkLst>
            <pc:docMk/>
            <pc:sldMk cId="0" sldId="257"/>
            <ac:spMk id="6" creationId="{E5D3CF52-4DC9-4FD3-A8F0-E4CEB730DBCE}"/>
          </ac:spMkLst>
        </pc:spChg>
        <pc:spChg chg="mod">
          <ac:chgData name="YULIANA ESTEFANIA MARTINEZ CARRERA" userId="S::ymartinez@liceodelvalle.net::c3677854-13c3-456f-9636-8a48793b34b1" providerId="AD" clId="Web-{3C23A531-AA37-494F-BDB4-E16C388D5D5F}" dt="2021-04-16T00:37:11.374" v="79" actId="20577"/>
          <ac:spMkLst>
            <pc:docMk/>
            <pc:sldMk cId="0" sldId="257"/>
            <ac:spMk id="7" creationId="{BD542CBB-B8AE-4145-9251-5166F3A77AC6}"/>
          </ac:spMkLst>
        </pc:spChg>
      </pc:sldChg>
      <pc:sldChg chg="modSp">
        <pc:chgData name="YULIANA ESTEFANIA MARTINEZ CARRERA" userId="S::ymartinez@liceodelvalle.net::c3677854-13c3-456f-9636-8a48793b34b1" providerId="AD" clId="Web-{3C23A531-AA37-494F-BDB4-E16C388D5D5F}" dt="2021-04-16T00:34:24.996" v="39" actId="20577"/>
        <pc:sldMkLst>
          <pc:docMk/>
          <pc:sldMk cId="0" sldId="263"/>
        </pc:sldMkLst>
        <pc:spChg chg="mod">
          <ac:chgData name="YULIANA ESTEFANIA MARTINEZ CARRERA" userId="S::ymartinez@liceodelvalle.net::c3677854-13c3-456f-9636-8a48793b34b1" providerId="AD" clId="Web-{3C23A531-AA37-494F-BDB4-E16C388D5D5F}" dt="2021-04-16T00:34:24.996" v="39" actId="20577"/>
          <ac:spMkLst>
            <pc:docMk/>
            <pc:sldMk cId="0" sldId="263"/>
            <ac:spMk id="10" creationId="{A2BE1F18-FC55-43E1-A203-B573B98E89DD}"/>
          </ac:spMkLst>
        </pc:spChg>
      </pc:sldChg>
    </pc:docChg>
  </pc:docChgLst>
  <pc:docChgLst>
    <pc:chgData name="MARIA GRACIA MOLESTINA GUARDERAS" userId="S::mmolestina@liceodelvalle.net::22f78526-1180-436d-8396-3b492277c5b7" providerId="AD" clId="Web-{60252BA9-61FA-43A4-AF0B-1C2CDA906B21}"/>
    <pc:docChg chg="modSld">
      <pc:chgData name="MARIA GRACIA MOLESTINA GUARDERAS" userId="S::mmolestina@liceodelvalle.net::22f78526-1180-436d-8396-3b492277c5b7" providerId="AD" clId="Web-{60252BA9-61FA-43A4-AF0B-1C2CDA906B21}" dt="2021-05-03T18:51:41.846" v="2" actId="1076"/>
      <pc:docMkLst>
        <pc:docMk/>
      </pc:docMkLst>
      <pc:sldChg chg="modSp">
        <pc:chgData name="MARIA GRACIA MOLESTINA GUARDERAS" userId="S::mmolestina@liceodelvalle.net::22f78526-1180-436d-8396-3b492277c5b7" providerId="AD" clId="Web-{60252BA9-61FA-43A4-AF0B-1C2CDA906B21}" dt="2021-05-03T18:49:35.717" v="0" actId="1076"/>
        <pc:sldMkLst>
          <pc:docMk/>
          <pc:sldMk cId="1691253443" sldId="287"/>
        </pc:sldMkLst>
        <pc:spChg chg="mod">
          <ac:chgData name="MARIA GRACIA MOLESTINA GUARDERAS" userId="S::mmolestina@liceodelvalle.net::22f78526-1180-436d-8396-3b492277c5b7" providerId="AD" clId="Web-{60252BA9-61FA-43A4-AF0B-1C2CDA906B21}" dt="2021-05-03T18:49:35.717" v="0" actId="1076"/>
          <ac:spMkLst>
            <pc:docMk/>
            <pc:sldMk cId="1691253443" sldId="287"/>
            <ac:spMk id="6" creationId="{AA30E0B1-D068-47D9-98F1-E44410EA8A1A}"/>
          </ac:spMkLst>
        </pc:spChg>
      </pc:sldChg>
      <pc:sldChg chg="modSp">
        <pc:chgData name="MARIA GRACIA MOLESTINA GUARDERAS" userId="S::mmolestina@liceodelvalle.net::22f78526-1180-436d-8396-3b492277c5b7" providerId="AD" clId="Web-{60252BA9-61FA-43A4-AF0B-1C2CDA906B21}" dt="2021-05-03T18:51:41.846" v="2" actId="1076"/>
        <pc:sldMkLst>
          <pc:docMk/>
          <pc:sldMk cId="826309922" sldId="307"/>
        </pc:sldMkLst>
        <pc:picChg chg="mod">
          <ac:chgData name="MARIA GRACIA MOLESTINA GUARDERAS" userId="S::mmolestina@liceodelvalle.net::22f78526-1180-436d-8396-3b492277c5b7" providerId="AD" clId="Web-{60252BA9-61FA-43A4-AF0B-1C2CDA906B21}" dt="2021-05-03T18:51:41.846" v="2" actId="1076"/>
          <ac:picMkLst>
            <pc:docMk/>
            <pc:sldMk cId="826309922" sldId="307"/>
            <ac:picMk id="3" creationId="{6A58EE27-FFDF-4AF7-8CD0-81835F1C1406}"/>
          </ac:picMkLst>
        </pc:picChg>
      </pc:sldChg>
    </pc:docChg>
  </pc:docChgLst>
  <pc:docChgLst>
    <pc:chgData name="ARIANA KATHRIN ORTEGA SANTACRUZ" userId="S::aortega@liceodelvalle.net::2fe6b15b-992d-4b06-9870-fbb8d5704715" providerId="AD" clId="Web-{D0F462E7-49DB-4431-A626-FC60EC864B84}"/>
    <pc:docChg chg="addSld modSld">
      <pc:chgData name="ARIANA KATHRIN ORTEGA SANTACRUZ" userId="S::aortega@liceodelvalle.net::2fe6b15b-992d-4b06-9870-fbb8d5704715" providerId="AD" clId="Web-{D0F462E7-49DB-4431-A626-FC60EC864B84}" dt="2021-05-06T13:04:55.114" v="15" actId="1076"/>
      <pc:docMkLst>
        <pc:docMk/>
      </pc:docMkLst>
      <pc:sldChg chg="delSp modSp add replId">
        <pc:chgData name="ARIANA KATHRIN ORTEGA SANTACRUZ" userId="S::aortega@liceodelvalle.net::2fe6b15b-992d-4b06-9870-fbb8d5704715" providerId="AD" clId="Web-{D0F462E7-49DB-4431-A626-FC60EC864B84}" dt="2021-05-06T13:04:55.114" v="15" actId="1076"/>
        <pc:sldMkLst>
          <pc:docMk/>
          <pc:sldMk cId="1750243256" sldId="317"/>
        </pc:sldMkLst>
        <pc:spChg chg="del">
          <ac:chgData name="ARIANA KATHRIN ORTEGA SANTACRUZ" userId="S::aortega@liceodelvalle.net::2fe6b15b-992d-4b06-9870-fbb8d5704715" providerId="AD" clId="Web-{D0F462E7-49DB-4431-A626-FC60EC864B84}" dt="2021-05-06T13:04:31.113" v="4"/>
          <ac:spMkLst>
            <pc:docMk/>
            <pc:sldMk cId="1750243256" sldId="317"/>
            <ac:spMk id="4" creationId="{FB62A80C-C383-47AA-9D60-CC51A4F8A9F3}"/>
          </ac:spMkLst>
        </pc:spChg>
        <pc:spChg chg="mod">
          <ac:chgData name="ARIANA KATHRIN ORTEGA SANTACRUZ" userId="S::aortega@liceodelvalle.net::2fe6b15b-992d-4b06-9870-fbb8d5704715" providerId="AD" clId="Web-{D0F462E7-49DB-4431-A626-FC60EC864B84}" dt="2021-05-06T13:04:55.114" v="15" actId="1076"/>
          <ac:spMkLst>
            <pc:docMk/>
            <pc:sldMk cId="1750243256" sldId="317"/>
            <ac:spMk id="6" creationId="{924730B6-06B4-4B80-ABE1-E33677B41CE5}"/>
          </ac:spMkLst>
        </pc:spChg>
        <pc:spChg chg="del">
          <ac:chgData name="ARIANA KATHRIN ORTEGA SANTACRUZ" userId="S::aortega@liceodelvalle.net::2fe6b15b-992d-4b06-9870-fbb8d5704715" providerId="AD" clId="Web-{D0F462E7-49DB-4431-A626-FC60EC864B84}" dt="2021-05-06T13:04:28.848" v="3"/>
          <ac:spMkLst>
            <pc:docMk/>
            <pc:sldMk cId="1750243256" sldId="317"/>
            <ac:spMk id="8" creationId="{D6B04411-D432-4EA8-8A95-8727DD39AE71}"/>
          </ac:spMkLst>
        </pc:spChg>
        <pc:picChg chg="del">
          <ac:chgData name="ARIANA KATHRIN ORTEGA SANTACRUZ" userId="S::aortega@liceodelvalle.net::2fe6b15b-992d-4b06-9870-fbb8d5704715" providerId="AD" clId="Web-{D0F462E7-49DB-4431-A626-FC60EC864B84}" dt="2021-05-06T13:04:26.754" v="2"/>
          <ac:picMkLst>
            <pc:docMk/>
            <pc:sldMk cId="1750243256" sldId="317"/>
            <ac:picMk id="3" creationId="{9CBAEE76-55AC-4FE4-858A-F4FDADA9A27F}"/>
          </ac:picMkLst>
        </pc:picChg>
        <pc:picChg chg="del">
          <ac:chgData name="ARIANA KATHRIN ORTEGA SANTACRUZ" userId="S::aortega@liceodelvalle.net::2fe6b15b-992d-4b06-9870-fbb8d5704715" providerId="AD" clId="Web-{D0F462E7-49DB-4431-A626-FC60EC864B84}" dt="2021-05-06T13:04:25.316" v="1"/>
          <ac:picMkLst>
            <pc:docMk/>
            <pc:sldMk cId="1750243256" sldId="317"/>
            <ac:picMk id="10" creationId="{7FF12F5F-2531-43E6-A944-01D6CFC7FD61}"/>
          </ac:picMkLst>
        </pc:picChg>
      </pc:sldChg>
    </pc:docChg>
  </pc:docChgLst>
  <pc:docChgLst>
    <pc:chgData name="YULIANA ESTEFANIA MARTINEZ CARRERA" userId="S::ymartinez@liceodelvalle.net::c3677854-13c3-456f-9636-8a48793b34b1" providerId="AD" clId="Web-{D9439AC9-5D7F-4F91-B7F1-36426CD04D20}"/>
    <pc:docChg chg="modSld">
      <pc:chgData name="YULIANA ESTEFANIA MARTINEZ CARRERA" userId="S::ymartinez@liceodelvalle.net::c3677854-13c3-456f-9636-8a48793b34b1" providerId="AD" clId="Web-{D9439AC9-5D7F-4F91-B7F1-36426CD04D20}" dt="2021-05-05T15:37:22.509" v="44"/>
      <pc:docMkLst>
        <pc:docMk/>
      </pc:docMkLst>
      <pc:sldChg chg="delSp modSp">
        <pc:chgData name="YULIANA ESTEFANIA MARTINEZ CARRERA" userId="S::ymartinez@liceodelvalle.net::c3677854-13c3-456f-9636-8a48793b34b1" providerId="AD" clId="Web-{D9439AC9-5D7F-4F91-B7F1-36426CD04D20}" dt="2021-05-05T15:37:22.509" v="44"/>
        <pc:sldMkLst>
          <pc:docMk/>
          <pc:sldMk cId="2963985698" sldId="315"/>
        </pc:sldMkLst>
        <pc:spChg chg="del">
          <ac:chgData name="YULIANA ESTEFANIA MARTINEZ CARRERA" userId="S::ymartinez@liceodelvalle.net::c3677854-13c3-456f-9636-8a48793b34b1" providerId="AD" clId="Web-{D9439AC9-5D7F-4F91-B7F1-36426CD04D20}" dt="2021-05-05T15:37:22.509" v="44"/>
          <ac:spMkLst>
            <pc:docMk/>
            <pc:sldMk cId="2963985698" sldId="315"/>
            <ac:spMk id="6" creationId="{D3F0A809-9E5D-4B22-8502-1DF11EADC65E}"/>
          </ac:spMkLst>
        </pc:spChg>
        <pc:spChg chg="mod">
          <ac:chgData name="YULIANA ESTEFANIA MARTINEZ CARRERA" userId="S::ymartinez@liceodelvalle.net::c3677854-13c3-456f-9636-8a48793b34b1" providerId="AD" clId="Web-{D9439AC9-5D7F-4F91-B7F1-36426CD04D20}" dt="2021-05-05T15:30:26.984" v="42" actId="14100"/>
          <ac:spMkLst>
            <pc:docMk/>
            <pc:sldMk cId="2963985698" sldId="315"/>
            <ac:spMk id="7" creationId="{71C2BDDC-425F-402F-AB8C-DBB3480D2AFE}"/>
          </ac:spMkLst>
        </pc:spChg>
        <pc:spChg chg="del">
          <ac:chgData name="YULIANA ESTEFANIA MARTINEZ CARRERA" userId="S::ymartinez@liceodelvalle.net::c3677854-13c3-456f-9636-8a48793b34b1" providerId="AD" clId="Web-{D9439AC9-5D7F-4F91-B7F1-36426CD04D20}" dt="2021-05-05T15:37:20.384" v="43"/>
          <ac:spMkLst>
            <pc:docMk/>
            <pc:sldMk cId="2963985698" sldId="315"/>
            <ac:spMk id="8" creationId="{4631BA62-EE32-484E-8A37-FA3202B20759}"/>
          </ac:spMkLst>
        </pc:spChg>
      </pc:sldChg>
    </pc:docChg>
  </pc:docChgLst>
  <pc:docChgLst>
    <pc:chgData name="MARIA GRACIA MOLESTINA GUARDERAS" userId="S::mmolestina@liceodelvalle.net::22f78526-1180-436d-8396-3b492277c5b7" providerId="AD" clId="Web-{E37EB0CA-6ECF-449B-A027-94F2C688BFAD}"/>
    <pc:docChg chg="modSld">
      <pc:chgData name="MARIA GRACIA MOLESTINA GUARDERAS" userId="S::mmolestina@liceodelvalle.net::22f78526-1180-436d-8396-3b492277c5b7" providerId="AD" clId="Web-{E37EB0CA-6ECF-449B-A027-94F2C688BFAD}" dt="2021-04-22T18:01:51.319" v="42"/>
      <pc:docMkLst>
        <pc:docMk/>
      </pc:docMkLst>
      <pc:sldChg chg="delSp modSp">
        <pc:chgData name="MARIA GRACIA MOLESTINA GUARDERAS" userId="S::mmolestina@liceodelvalle.net::22f78526-1180-436d-8396-3b492277c5b7" providerId="AD" clId="Web-{E37EB0CA-6ECF-449B-A027-94F2C688BFAD}" dt="2021-04-22T18:01:51.319" v="42"/>
        <pc:sldMkLst>
          <pc:docMk/>
          <pc:sldMk cId="1869399143" sldId="267"/>
        </pc:sldMkLst>
        <pc:spChg chg="mod">
          <ac:chgData name="MARIA GRACIA MOLESTINA GUARDERAS" userId="S::mmolestina@liceodelvalle.net::22f78526-1180-436d-8396-3b492277c5b7" providerId="AD" clId="Web-{E37EB0CA-6ECF-449B-A027-94F2C688BFAD}" dt="2021-04-22T18:01:46.756" v="41" actId="20577"/>
          <ac:spMkLst>
            <pc:docMk/>
            <pc:sldMk cId="1869399143" sldId="267"/>
            <ac:spMk id="115" creationId="{00000000-0000-0000-0000-000000000000}"/>
          </ac:spMkLst>
        </pc:spChg>
        <pc:picChg chg="del">
          <ac:chgData name="MARIA GRACIA MOLESTINA GUARDERAS" userId="S::mmolestina@liceodelvalle.net::22f78526-1180-436d-8396-3b492277c5b7" providerId="AD" clId="Web-{E37EB0CA-6ECF-449B-A027-94F2C688BFAD}" dt="2021-04-22T18:01:51.319" v="42"/>
          <ac:picMkLst>
            <pc:docMk/>
            <pc:sldMk cId="1869399143" sldId="267"/>
            <ac:picMk id="3" creationId="{5C1B2AC9-67B5-41E4-8822-C2BC75DC0747}"/>
          </ac:picMkLst>
        </pc:picChg>
      </pc:sldChg>
      <pc:sldChg chg="modSp">
        <pc:chgData name="MARIA GRACIA MOLESTINA GUARDERAS" userId="S::mmolestina@liceodelvalle.net::22f78526-1180-436d-8396-3b492277c5b7" providerId="AD" clId="Web-{E37EB0CA-6ECF-449B-A027-94F2C688BFAD}" dt="2021-04-22T18:00:55.053" v="13" actId="20577"/>
        <pc:sldMkLst>
          <pc:docMk/>
          <pc:sldMk cId="456696463" sldId="271"/>
        </pc:sldMkLst>
        <pc:spChg chg="mod">
          <ac:chgData name="MARIA GRACIA MOLESTINA GUARDERAS" userId="S::mmolestina@liceodelvalle.net::22f78526-1180-436d-8396-3b492277c5b7" providerId="AD" clId="Web-{E37EB0CA-6ECF-449B-A027-94F2C688BFAD}" dt="2021-04-22T18:00:55.053" v="13" actId="20577"/>
          <ac:spMkLst>
            <pc:docMk/>
            <pc:sldMk cId="456696463" sldId="271"/>
            <ac:spMk id="230" creationId="{00000000-0000-0000-0000-000000000000}"/>
          </ac:spMkLst>
        </pc:spChg>
      </pc:sldChg>
    </pc:docChg>
  </pc:docChgLst>
  <pc:docChgLst>
    <pc:chgData name="MARIA GRACIA MOLESTINA GUARDERAS" userId="S::mmolestina@liceodelvalle.net::22f78526-1180-436d-8396-3b492277c5b7" providerId="AD" clId="Web-{7DEA4A55-9479-4BE9-86CB-38853482C163}"/>
    <pc:docChg chg="modSld sldOrd">
      <pc:chgData name="MARIA GRACIA MOLESTINA GUARDERAS" userId="S::mmolestina@liceodelvalle.net::22f78526-1180-436d-8396-3b492277c5b7" providerId="AD" clId="Web-{7DEA4A55-9479-4BE9-86CB-38853482C163}" dt="2021-04-25T17:57:07.892" v="1411" actId="1076"/>
      <pc:docMkLst>
        <pc:docMk/>
      </pc:docMkLst>
      <pc:sldChg chg="modSp">
        <pc:chgData name="MARIA GRACIA MOLESTINA GUARDERAS" userId="S::mmolestina@liceodelvalle.net::22f78526-1180-436d-8396-3b492277c5b7" providerId="AD" clId="Web-{7DEA4A55-9479-4BE9-86CB-38853482C163}" dt="2021-04-25T17:53:15.636" v="1400" actId="20577"/>
        <pc:sldMkLst>
          <pc:docMk/>
          <pc:sldMk cId="0" sldId="264"/>
        </pc:sldMkLst>
        <pc:spChg chg="mod">
          <ac:chgData name="MARIA GRACIA MOLESTINA GUARDERAS" userId="S::mmolestina@liceodelvalle.net::22f78526-1180-436d-8396-3b492277c5b7" providerId="AD" clId="Web-{7DEA4A55-9479-4BE9-86CB-38853482C163}" dt="2021-04-25T17:51:39.164" v="1374" actId="20577"/>
          <ac:spMkLst>
            <pc:docMk/>
            <pc:sldMk cId="0" sldId="264"/>
            <ac:spMk id="2" creationId="{7224E933-8417-4FA7-8082-B21F2A53669B}"/>
          </ac:spMkLst>
        </pc:spChg>
        <pc:spChg chg="mod">
          <ac:chgData name="MARIA GRACIA MOLESTINA GUARDERAS" userId="S::mmolestina@liceodelvalle.net::22f78526-1180-436d-8396-3b492277c5b7" providerId="AD" clId="Web-{7DEA4A55-9479-4BE9-86CB-38853482C163}" dt="2021-04-25T17:53:15.636" v="1400" actId="20577"/>
          <ac:spMkLst>
            <pc:docMk/>
            <pc:sldMk cId="0" sldId="264"/>
            <ac:spMk id="194" creationId="{00000000-0000-0000-0000-000000000000}"/>
          </ac:spMkLst>
        </pc:spChg>
      </pc:sldChg>
      <pc:sldChg chg="ord">
        <pc:chgData name="MARIA GRACIA MOLESTINA GUARDERAS" userId="S::mmolestina@liceodelvalle.net::22f78526-1180-436d-8396-3b492277c5b7" providerId="AD" clId="Web-{7DEA4A55-9479-4BE9-86CB-38853482C163}" dt="2021-04-25T17:30:40.999" v="979"/>
        <pc:sldMkLst>
          <pc:docMk/>
          <pc:sldMk cId="1869399143" sldId="267"/>
        </pc:sldMkLst>
      </pc:sldChg>
      <pc:sldChg chg="ord">
        <pc:chgData name="MARIA GRACIA MOLESTINA GUARDERAS" userId="S::mmolestina@liceodelvalle.net::22f78526-1180-436d-8396-3b492277c5b7" providerId="AD" clId="Web-{7DEA4A55-9479-4BE9-86CB-38853482C163}" dt="2021-04-25T17:30:11.139" v="978"/>
        <pc:sldMkLst>
          <pc:docMk/>
          <pc:sldMk cId="456696463" sldId="271"/>
        </pc:sldMkLst>
      </pc:sldChg>
      <pc:sldChg chg="ord">
        <pc:chgData name="MARIA GRACIA MOLESTINA GUARDERAS" userId="S::mmolestina@liceodelvalle.net::22f78526-1180-436d-8396-3b492277c5b7" providerId="AD" clId="Web-{7DEA4A55-9479-4BE9-86CB-38853482C163}" dt="2021-04-25T17:55:12.186" v="1401"/>
        <pc:sldMkLst>
          <pc:docMk/>
          <pc:sldMk cId="3605561958" sldId="272"/>
        </pc:sldMkLst>
      </pc:sldChg>
      <pc:sldChg chg="modSp">
        <pc:chgData name="MARIA GRACIA MOLESTINA GUARDERAS" userId="S::mmolestina@liceodelvalle.net::22f78526-1180-436d-8396-3b492277c5b7" providerId="AD" clId="Web-{7DEA4A55-9479-4BE9-86CB-38853482C163}" dt="2021-04-25T17:29:19.278" v="974" actId="20577"/>
        <pc:sldMkLst>
          <pc:docMk/>
          <pc:sldMk cId="3953489214" sldId="273"/>
        </pc:sldMkLst>
        <pc:spChg chg="mod">
          <ac:chgData name="MARIA GRACIA MOLESTINA GUARDERAS" userId="S::mmolestina@liceodelvalle.net::22f78526-1180-436d-8396-3b492277c5b7" providerId="AD" clId="Web-{7DEA4A55-9479-4BE9-86CB-38853482C163}" dt="2021-04-25T17:29:19.278" v="974" actId="20577"/>
          <ac:spMkLst>
            <pc:docMk/>
            <pc:sldMk cId="3953489214" sldId="273"/>
            <ac:spMk id="5" creationId="{940F9BB6-3F14-4A87-AA69-54783D707E80}"/>
          </ac:spMkLst>
        </pc:spChg>
      </pc:sldChg>
      <pc:sldChg chg="modSp ord">
        <pc:chgData name="MARIA GRACIA MOLESTINA GUARDERAS" userId="S::mmolestina@liceodelvalle.net::22f78526-1180-436d-8396-3b492277c5b7" providerId="AD" clId="Web-{7DEA4A55-9479-4BE9-86CB-38853482C163}" dt="2021-04-25T17:29:46.357" v="977"/>
        <pc:sldMkLst>
          <pc:docMk/>
          <pc:sldMk cId="555467499" sldId="274"/>
        </pc:sldMkLst>
        <pc:spChg chg="mod">
          <ac:chgData name="MARIA GRACIA MOLESTINA GUARDERAS" userId="S::mmolestina@liceodelvalle.net::22f78526-1180-436d-8396-3b492277c5b7" providerId="AD" clId="Web-{7DEA4A55-9479-4BE9-86CB-38853482C163}" dt="2021-04-25T17:29:33.357" v="976" actId="20577"/>
          <ac:spMkLst>
            <pc:docMk/>
            <pc:sldMk cId="555467499" sldId="274"/>
            <ac:spMk id="5" creationId="{940F9BB6-3F14-4A87-AA69-54783D707E80}"/>
          </ac:spMkLst>
        </pc:spChg>
      </pc:sldChg>
      <pc:sldChg chg="addSp modSp">
        <pc:chgData name="MARIA GRACIA MOLESTINA GUARDERAS" userId="S::mmolestina@liceodelvalle.net::22f78526-1180-436d-8396-3b492277c5b7" providerId="AD" clId="Web-{7DEA4A55-9479-4BE9-86CB-38853482C163}" dt="2021-04-25T17:25:25.756" v="972" actId="1076"/>
        <pc:sldMkLst>
          <pc:docMk/>
          <pc:sldMk cId="1605121836" sldId="284"/>
        </pc:sldMkLst>
        <pc:spChg chg="mod">
          <ac:chgData name="MARIA GRACIA MOLESTINA GUARDERAS" userId="S::mmolestina@liceodelvalle.net::22f78526-1180-436d-8396-3b492277c5b7" providerId="AD" clId="Web-{7DEA4A55-9479-4BE9-86CB-38853482C163}" dt="2021-04-25T17:25:25.756" v="972" actId="1076"/>
          <ac:spMkLst>
            <pc:docMk/>
            <pc:sldMk cId="1605121836" sldId="284"/>
            <ac:spMk id="4" creationId="{FB62A80C-C383-47AA-9D60-CC51A4F8A9F3}"/>
          </ac:spMkLst>
        </pc:spChg>
        <pc:spChg chg="mod">
          <ac:chgData name="MARIA GRACIA MOLESTINA GUARDERAS" userId="S::mmolestina@liceodelvalle.net::22f78526-1180-436d-8396-3b492277c5b7" providerId="AD" clId="Web-{7DEA4A55-9479-4BE9-86CB-38853482C163}" dt="2021-04-25T17:25:22.678" v="971" actId="1076"/>
          <ac:spMkLst>
            <pc:docMk/>
            <pc:sldMk cId="1605121836" sldId="284"/>
            <ac:spMk id="5" creationId="{4BFF4EAC-5D44-45CE-BEA6-D47BD33D073E}"/>
          </ac:spMkLst>
        </pc:spChg>
        <pc:picChg chg="mod">
          <ac:chgData name="MARIA GRACIA MOLESTINA GUARDERAS" userId="S::mmolestina@liceodelvalle.net::22f78526-1180-436d-8396-3b492277c5b7" providerId="AD" clId="Web-{7DEA4A55-9479-4BE9-86CB-38853482C163}" dt="2021-04-25T17:25:13.646" v="969" actId="1076"/>
          <ac:picMkLst>
            <pc:docMk/>
            <pc:sldMk cId="1605121836" sldId="284"/>
            <ac:picMk id="3" creationId="{C10D10EE-823D-44EF-A6E2-667D786169C3}"/>
          </ac:picMkLst>
        </pc:picChg>
        <pc:picChg chg="add mod">
          <ac:chgData name="MARIA GRACIA MOLESTINA GUARDERAS" userId="S::mmolestina@liceodelvalle.net::22f78526-1180-436d-8396-3b492277c5b7" providerId="AD" clId="Web-{7DEA4A55-9479-4BE9-86CB-38853482C163}" dt="2021-04-25T17:25:08.928" v="967" actId="14100"/>
          <ac:picMkLst>
            <pc:docMk/>
            <pc:sldMk cId="1605121836" sldId="284"/>
            <ac:picMk id="6" creationId="{48DF46AA-3E4A-4CB2-ABBA-7CA48E6A17AB}"/>
          </ac:picMkLst>
        </pc:picChg>
      </pc:sldChg>
      <pc:sldChg chg="modSp">
        <pc:chgData name="MARIA GRACIA MOLESTINA GUARDERAS" userId="S::mmolestina@liceodelvalle.net::22f78526-1180-436d-8396-3b492277c5b7" providerId="AD" clId="Web-{7DEA4A55-9479-4BE9-86CB-38853482C163}" dt="2021-04-25T17:19:59.466" v="920" actId="20577"/>
        <pc:sldMkLst>
          <pc:docMk/>
          <pc:sldMk cId="2749244077" sldId="285"/>
        </pc:sldMkLst>
        <pc:spChg chg="mod">
          <ac:chgData name="MARIA GRACIA MOLESTINA GUARDERAS" userId="S::mmolestina@liceodelvalle.net::22f78526-1180-436d-8396-3b492277c5b7" providerId="AD" clId="Web-{7DEA4A55-9479-4BE9-86CB-38853482C163}" dt="2021-04-25T17:19:59.466" v="920" actId="20577"/>
          <ac:spMkLst>
            <pc:docMk/>
            <pc:sldMk cId="2749244077" sldId="285"/>
            <ac:spMk id="3" creationId="{C3699984-A4B3-471B-9108-ECEE0E19B2E8}"/>
          </ac:spMkLst>
        </pc:spChg>
        <pc:picChg chg="mod">
          <ac:chgData name="MARIA GRACIA MOLESTINA GUARDERAS" userId="S::mmolestina@liceodelvalle.net::22f78526-1180-436d-8396-3b492277c5b7" providerId="AD" clId="Web-{7DEA4A55-9479-4BE9-86CB-38853482C163}" dt="2021-04-25T17:14:50.923" v="899" actId="1076"/>
          <ac:picMkLst>
            <pc:docMk/>
            <pc:sldMk cId="2749244077" sldId="285"/>
            <ac:picMk id="191" creationId="{00000000-0000-0000-0000-000000000000}"/>
          </ac:picMkLst>
        </pc:picChg>
      </pc:sldChg>
      <pc:sldChg chg="modSp">
        <pc:chgData name="MARIA GRACIA MOLESTINA GUARDERAS" userId="S::mmolestina@liceodelvalle.net::22f78526-1180-436d-8396-3b492277c5b7" providerId="AD" clId="Web-{7DEA4A55-9479-4BE9-86CB-38853482C163}" dt="2021-04-25T17:57:07.892" v="1411" actId="1076"/>
        <pc:sldMkLst>
          <pc:docMk/>
          <pc:sldMk cId="423923767" sldId="286"/>
        </pc:sldMkLst>
        <pc:spChg chg="mod">
          <ac:chgData name="MARIA GRACIA MOLESTINA GUARDERAS" userId="S::mmolestina@liceodelvalle.net::22f78526-1180-436d-8396-3b492277c5b7" providerId="AD" clId="Web-{7DEA4A55-9479-4BE9-86CB-38853482C163}" dt="2021-04-25T17:57:02.955" v="1410" actId="14100"/>
          <ac:spMkLst>
            <pc:docMk/>
            <pc:sldMk cId="423923767" sldId="286"/>
            <ac:spMk id="13" creationId="{06D5D56B-6C37-4076-83FA-5A16C1D649A4}"/>
          </ac:spMkLst>
        </pc:spChg>
        <pc:picChg chg="mod">
          <ac:chgData name="MARIA GRACIA MOLESTINA GUARDERAS" userId="S::mmolestina@liceodelvalle.net::22f78526-1180-436d-8396-3b492277c5b7" providerId="AD" clId="Web-{7DEA4A55-9479-4BE9-86CB-38853482C163}" dt="2021-04-25T17:57:07.892" v="1411" actId="1076"/>
          <ac:picMkLst>
            <pc:docMk/>
            <pc:sldMk cId="423923767" sldId="286"/>
            <ac:picMk id="6" creationId="{DC8EB940-12C8-4B79-BCCB-52AF1912F0F2}"/>
          </ac:picMkLst>
        </pc:picChg>
      </pc:sldChg>
    </pc:docChg>
  </pc:docChgLst>
  <pc:docChgLst>
    <pc:chgData name="YULIANA ESTEFANIA MARTINEZ CARRERA" userId="S::ymartinez@liceodelvalle.net::c3677854-13c3-456f-9636-8a48793b34b1" providerId="AD" clId="Web-{0103692F-31BE-4AC6-A974-E6F3562C3E7B}"/>
    <pc:docChg chg="modSld">
      <pc:chgData name="YULIANA ESTEFANIA MARTINEZ CARRERA" userId="S::ymartinez@liceodelvalle.net::c3677854-13c3-456f-9636-8a48793b34b1" providerId="AD" clId="Web-{0103692F-31BE-4AC6-A974-E6F3562C3E7B}" dt="2021-04-16T14:37:53.990" v="4" actId="20577"/>
      <pc:docMkLst>
        <pc:docMk/>
      </pc:docMkLst>
      <pc:sldChg chg="modSp">
        <pc:chgData name="YULIANA ESTEFANIA MARTINEZ CARRERA" userId="S::ymartinez@liceodelvalle.net::c3677854-13c3-456f-9636-8a48793b34b1" providerId="AD" clId="Web-{0103692F-31BE-4AC6-A974-E6F3562C3E7B}" dt="2021-04-16T14:37:53.990" v="4" actId="20577"/>
        <pc:sldMkLst>
          <pc:docMk/>
          <pc:sldMk cId="0" sldId="257"/>
        </pc:sldMkLst>
        <pc:spChg chg="mod">
          <ac:chgData name="YULIANA ESTEFANIA MARTINEZ CARRERA" userId="S::ymartinez@liceodelvalle.net::c3677854-13c3-456f-9636-8a48793b34b1" providerId="AD" clId="Web-{0103692F-31BE-4AC6-A974-E6F3562C3E7B}" dt="2021-04-16T14:37:53.990" v="4" actId="20577"/>
          <ac:spMkLst>
            <pc:docMk/>
            <pc:sldMk cId="0" sldId="257"/>
            <ac:spMk id="2" creationId="{C9552EBF-4C43-4B96-8327-6D846E9F6F3A}"/>
          </ac:spMkLst>
        </pc:spChg>
        <pc:picChg chg="mod">
          <ac:chgData name="YULIANA ESTEFANIA MARTINEZ CARRERA" userId="S::ymartinez@liceodelvalle.net::c3677854-13c3-456f-9636-8a48793b34b1" providerId="AD" clId="Web-{0103692F-31BE-4AC6-A974-E6F3562C3E7B}" dt="2021-04-16T14:34:34.202" v="0" actId="1076"/>
          <ac:picMkLst>
            <pc:docMk/>
            <pc:sldMk cId="0" sldId="257"/>
            <ac:picMk id="3" creationId="{B99124ED-00D3-48FF-B309-9C9BF2E45358}"/>
          </ac:picMkLst>
        </pc:picChg>
      </pc:sldChg>
      <pc:sldChg chg="addSp delSp">
        <pc:chgData name="YULIANA ESTEFANIA MARTINEZ CARRERA" userId="S::ymartinez@liceodelvalle.net::c3677854-13c3-456f-9636-8a48793b34b1" providerId="AD" clId="Web-{0103692F-31BE-4AC6-A974-E6F3562C3E7B}" dt="2021-04-16T14:35:17.423" v="2"/>
        <pc:sldMkLst>
          <pc:docMk/>
          <pc:sldMk cId="0" sldId="263"/>
        </pc:sldMkLst>
        <pc:spChg chg="add del">
          <ac:chgData name="YULIANA ESTEFANIA MARTINEZ CARRERA" userId="S::ymartinez@liceodelvalle.net::c3677854-13c3-456f-9636-8a48793b34b1" providerId="AD" clId="Web-{0103692F-31BE-4AC6-A974-E6F3562C3E7B}" dt="2021-04-16T14:35:17.423" v="2"/>
          <ac:spMkLst>
            <pc:docMk/>
            <pc:sldMk cId="0" sldId="263"/>
            <ac:spMk id="11" creationId="{08F3904E-8EA4-4D56-84D9-81CAEFEA0653}"/>
          </ac:spMkLst>
        </pc:spChg>
      </pc:sldChg>
    </pc:docChg>
  </pc:docChgLst>
  <pc:docChgLst>
    <pc:chgData name="YULIANA ESTEFANIA MARTINEZ CARRERA" userId="S::ymartinez@liceodelvalle.net::c3677854-13c3-456f-9636-8a48793b34b1" providerId="AD" clId="Web-{44DA1348-5A06-4593-989C-02B9708CD562}"/>
    <pc:docChg chg="modSld">
      <pc:chgData name="YULIANA ESTEFANIA MARTINEZ CARRERA" userId="S::ymartinez@liceodelvalle.net::c3677854-13c3-456f-9636-8a48793b34b1" providerId="AD" clId="Web-{44DA1348-5A06-4593-989C-02B9708CD562}" dt="2021-05-05T14:53:38.400" v="27" actId="20577"/>
      <pc:docMkLst>
        <pc:docMk/>
      </pc:docMkLst>
      <pc:sldChg chg="addSp delSp modSp">
        <pc:chgData name="YULIANA ESTEFANIA MARTINEZ CARRERA" userId="S::ymartinez@liceodelvalle.net::c3677854-13c3-456f-9636-8a48793b34b1" providerId="AD" clId="Web-{44DA1348-5A06-4593-989C-02B9708CD562}" dt="2021-05-05T14:53:38.400" v="27" actId="20577"/>
        <pc:sldMkLst>
          <pc:docMk/>
          <pc:sldMk cId="2481216854" sldId="313"/>
        </pc:sldMkLst>
        <pc:spChg chg="mod">
          <ac:chgData name="YULIANA ESTEFANIA MARTINEZ CARRERA" userId="S::ymartinez@liceodelvalle.net::c3677854-13c3-456f-9636-8a48793b34b1" providerId="AD" clId="Web-{44DA1348-5A06-4593-989C-02B9708CD562}" dt="2021-05-05T14:45:00.200" v="23" actId="20577"/>
          <ac:spMkLst>
            <pc:docMk/>
            <pc:sldMk cId="2481216854" sldId="313"/>
            <ac:spMk id="3" creationId="{6C9B762D-7374-4317-85D8-5324F99AF223}"/>
          </ac:spMkLst>
        </pc:spChg>
        <pc:spChg chg="mod">
          <ac:chgData name="YULIANA ESTEFANIA MARTINEZ CARRERA" userId="S::ymartinez@liceodelvalle.net::c3677854-13c3-456f-9636-8a48793b34b1" providerId="AD" clId="Web-{44DA1348-5A06-4593-989C-02B9708CD562}" dt="2021-05-05T14:53:38.400" v="27" actId="20577"/>
          <ac:spMkLst>
            <pc:docMk/>
            <pc:sldMk cId="2481216854" sldId="313"/>
            <ac:spMk id="4" creationId="{FB62A80C-C383-47AA-9D60-CC51A4F8A9F3}"/>
          </ac:spMkLst>
        </pc:spChg>
        <pc:spChg chg="mod">
          <ac:chgData name="YULIANA ESTEFANIA MARTINEZ CARRERA" userId="S::ymartinez@liceodelvalle.net::c3677854-13c3-456f-9636-8a48793b34b1" providerId="AD" clId="Web-{44DA1348-5A06-4593-989C-02B9708CD562}" dt="2021-05-05T14:44:55.856" v="22" actId="20577"/>
          <ac:spMkLst>
            <pc:docMk/>
            <pc:sldMk cId="2481216854" sldId="313"/>
            <ac:spMk id="5" creationId="{4BFF4EAC-5D44-45CE-BEA6-D47BD33D073E}"/>
          </ac:spMkLst>
        </pc:spChg>
        <pc:spChg chg="mod">
          <ac:chgData name="YULIANA ESTEFANIA MARTINEZ CARRERA" userId="S::ymartinez@liceodelvalle.net::c3677854-13c3-456f-9636-8a48793b34b1" providerId="AD" clId="Web-{44DA1348-5A06-4593-989C-02B9708CD562}" dt="2021-05-05T14:45:16.012" v="25" actId="20577"/>
          <ac:spMkLst>
            <pc:docMk/>
            <pc:sldMk cId="2481216854" sldId="313"/>
            <ac:spMk id="6" creationId="{5813963F-5DF5-484E-99E3-2B10909590F9}"/>
          </ac:spMkLst>
        </pc:spChg>
        <pc:picChg chg="add del mod">
          <ac:chgData name="YULIANA ESTEFANIA MARTINEZ CARRERA" userId="S::ymartinez@liceodelvalle.net::c3677854-13c3-456f-9636-8a48793b34b1" providerId="AD" clId="Web-{44DA1348-5A06-4593-989C-02B9708CD562}" dt="2021-05-05T14:42:53.837" v="3"/>
          <ac:picMkLst>
            <pc:docMk/>
            <pc:sldMk cId="2481216854" sldId="313"/>
            <ac:picMk id="8" creationId="{A6A3E60B-F4B7-437F-9240-88C35CC6D8DC}"/>
          </ac:picMkLst>
        </pc:picChg>
        <pc:picChg chg="add del mod">
          <ac:chgData name="YULIANA ESTEFANIA MARTINEZ CARRERA" userId="S::ymartinez@liceodelvalle.net::c3677854-13c3-456f-9636-8a48793b34b1" providerId="AD" clId="Web-{44DA1348-5A06-4593-989C-02B9708CD562}" dt="2021-05-05T14:43:13.431" v="8"/>
          <ac:picMkLst>
            <pc:docMk/>
            <pc:sldMk cId="2481216854" sldId="313"/>
            <ac:picMk id="9" creationId="{C1E6290B-DB21-44A5-88F1-D6296998FBF2}"/>
          </ac:picMkLst>
        </pc:picChg>
        <pc:picChg chg="add mod">
          <ac:chgData name="YULIANA ESTEFANIA MARTINEZ CARRERA" userId="S::ymartinez@liceodelvalle.net::c3677854-13c3-456f-9636-8a48793b34b1" providerId="AD" clId="Web-{44DA1348-5A06-4593-989C-02B9708CD562}" dt="2021-05-05T14:44:19.964" v="20" actId="1076"/>
          <ac:picMkLst>
            <pc:docMk/>
            <pc:sldMk cId="2481216854" sldId="313"/>
            <ac:picMk id="10" creationId="{7FF12F5F-2531-43E6-A944-01D6CFC7FD61}"/>
          </ac:picMkLst>
        </pc:picChg>
        <pc:picChg chg="add mod">
          <ac:chgData name="YULIANA ESTEFANIA MARTINEZ CARRERA" userId="S::ymartinez@liceodelvalle.net::c3677854-13c3-456f-9636-8a48793b34b1" providerId="AD" clId="Web-{44DA1348-5A06-4593-989C-02B9708CD562}" dt="2021-05-05T14:44:17.495" v="19" actId="1076"/>
          <ac:picMkLst>
            <pc:docMk/>
            <pc:sldMk cId="2481216854" sldId="313"/>
            <ac:picMk id="11" creationId="{745C1385-2DCD-4F14-A311-FEDB79CEDFD5}"/>
          </ac:picMkLst>
        </pc:picChg>
      </pc:sldChg>
    </pc:docChg>
  </pc:docChgLst>
  <pc:docChgLst>
    <pc:chgData name="MARIA GRACIA MOLESTINA GUARDERAS" userId="S::mmolestina@liceodelvalle.net::22f78526-1180-436d-8396-3b492277c5b7" providerId="AD" clId="Web-{A62EB259-3FBE-439D-94E7-500002E1627A}"/>
    <pc:docChg chg="addSld delSld modSld sldOrd">
      <pc:chgData name="MARIA GRACIA MOLESTINA GUARDERAS" userId="S::mmolestina@liceodelvalle.net::22f78526-1180-436d-8396-3b492277c5b7" providerId="AD" clId="Web-{A62EB259-3FBE-439D-94E7-500002E1627A}" dt="2021-05-05T02:07:05.858" v="222"/>
      <pc:docMkLst>
        <pc:docMk/>
      </pc:docMkLst>
      <pc:sldChg chg="mod setBg">
        <pc:chgData name="MARIA GRACIA MOLESTINA GUARDERAS" userId="S::mmolestina@liceodelvalle.net::22f78526-1180-436d-8396-3b492277c5b7" providerId="AD" clId="Web-{A62EB259-3FBE-439D-94E7-500002E1627A}" dt="2021-05-05T02:06:52.545" v="221"/>
        <pc:sldMkLst>
          <pc:docMk/>
          <pc:sldMk cId="4045070086" sldId="309"/>
        </pc:sldMkLst>
      </pc:sldChg>
      <pc:sldChg chg="mod setBg">
        <pc:chgData name="MARIA GRACIA MOLESTINA GUARDERAS" userId="S::mmolestina@liceodelvalle.net::22f78526-1180-436d-8396-3b492277c5b7" providerId="AD" clId="Web-{A62EB259-3FBE-439D-94E7-500002E1627A}" dt="2021-05-05T02:07:05.858" v="222"/>
        <pc:sldMkLst>
          <pc:docMk/>
          <pc:sldMk cId="2492252961" sldId="310"/>
        </pc:sldMkLst>
      </pc:sldChg>
      <pc:sldChg chg="delSp modSp add ord replId">
        <pc:chgData name="MARIA GRACIA MOLESTINA GUARDERAS" userId="S::mmolestina@liceodelvalle.net::22f78526-1180-436d-8396-3b492277c5b7" providerId="AD" clId="Web-{A62EB259-3FBE-439D-94E7-500002E1627A}" dt="2021-05-05T02:05:18.355" v="187" actId="1076"/>
        <pc:sldMkLst>
          <pc:docMk/>
          <pc:sldMk cId="911666219" sldId="312"/>
        </pc:sldMkLst>
        <pc:spChg chg="mod">
          <ac:chgData name="MARIA GRACIA MOLESTINA GUARDERAS" userId="S::mmolestina@liceodelvalle.net::22f78526-1180-436d-8396-3b492277c5b7" providerId="AD" clId="Web-{A62EB259-3FBE-439D-94E7-500002E1627A}" dt="2021-05-04T20:11:29.654" v="70" actId="20577"/>
          <ac:spMkLst>
            <pc:docMk/>
            <pc:sldMk cId="911666219" sldId="312"/>
            <ac:spMk id="5" creationId="{4BFF4EAC-5D44-45CE-BEA6-D47BD33D073E}"/>
          </ac:spMkLst>
        </pc:spChg>
        <pc:spChg chg="mod">
          <ac:chgData name="MARIA GRACIA MOLESTINA GUARDERAS" userId="S::mmolestina@liceodelvalle.net::22f78526-1180-436d-8396-3b492277c5b7" providerId="AD" clId="Web-{A62EB259-3FBE-439D-94E7-500002E1627A}" dt="2021-05-05T02:05:18.355" v="187" actId="1076"/>
          <ac:spMkLst>
            <pc:docMk/>
            <pc:sldMk cId="911666219" sldId="312"/>
            <ac:spMk id="198" creationId="{00000000-0000-0000-0000-000000000000}"/>
          </ac:spMkLst>
        </pc:spChg>
        <pc:spChg chg="del">
          <ac:chgData name="MARIA GRACIA MOLESTINA GUARDERAS" userId="S::mmolestina@liceodelvalle.net::22f78526-1180-436d-8396-3b492277c5b7" providerId="AD" clId="Web-{A62EB259-3FBE-439D-94E7-500002E1627A}" dt="2021-05-05T02:05:06.699" v="184"/>
          <ac:spMkLst>
            <pc:docMk/>
            <pc:sldMk cId="911666219" sldId="312"/>
            <ac:spMk id="199" creationId="{00000000-0000-0000-0000-000000000000}"/>
          </ac:spMkLst>
        </pc:spChg>
        <pc:picChg chg="del">
          <ac:chgData name="MARIA GRACIA MOLESTINA GUARDERAS" userId="S::mmolestina@liceodelvalle.net::22f78526-1180-436d-8396-3b492277c5b7" providerId="AD" clId="Web-{A62EB259-3FBE-439D-94E7-500002E1627A}" dt="2021-05-04T20:10:58.904" v="23"/>
          <ac:picMkLst>
            <pc:docMk/>
            <pc:sldMk cId="911666219" sldId="312"/>
            <ac:picMk id="3" creationId="{C10D10EE-823D-44EF-A6E2-667D786169C3}"/>
          </ac:picMkLst>
        </pc:picChg>
        <pc:picChg chg="del">
          <ac:chgData name="MARIA GRACIA MOLESTINA GUARDERAS" userId="S::mmolestina@liceodelvalle.net::22f78526-1180-436d-8396-3b492277c5b7" providerId="AD" clId="Web-{A62EB259-3FBE-439D-94E7-500002E1627A}" dt="2021-05-04T20:10:57.654" v="22"/>
          <ac:picMkLst>
            <pc:docMk/>
            <pc:sldMk cId="911666219" sldId="312"/>
            <ac:picMk id="6" creationId="{48DF46AA-3E4A-4CB2-ABBA-7CA48E6A17AB}"/>
          </ac:picMkLst>
        </pc:picChg>
      </pc:sldChg>
      <pc:sldChg chg="delSp add del replId">
        <pc:chgData name="MARIA GRACIA MOLESTINA GUARDERAS" userId="S::mmolestina@liceodelvalle.net::22f78526-1180-436d-8396-3b492277c5b7" providerId="AD" clId="Web-{A62EB259-3FBE-439D-94E7-500002E1627A}" dt="2021-05-04T20:09:03.307" v="4"/>
        <pc:sldMkLst>
          <pc:docMk/>
          <pc:sldMk cId="1250711241" sldId="312"/>
        </pc:sldMkLst>
        <pc:picChg chg="del">
          <ac:chgData name="MARIA GRACIA MOLESTINA GUARDERAS" userId="S::mmolestina@liceodelvalle.net::22f78526-1180-436d-8396-3b492277c5b7" providerId="AD" clId="Web-{A62EB259-3FBE-439D-94E7-500002E1627A}" dt="2021-05-04T20:08:58.104" v="3"/>
          <ac:picMkLst>
            <pc:docMk/>
            <pc:sldMk cId="1250711241" sldId="312"/>
            <ac:picMk id="3" creationId="{2CD5A404-BA1C-41B6-BF37-78D29F14D861}"/>
          </ac:picMkLst>
        </pc:picChg>
      </pc:sldChg>
      <pc:sldChg chg="new del">
        <pc:chgData name="MARIA GRACIA MOLESTINA GUARDERAS" userId="S::mmolestina@liceodelvalle.net::22f78526-1180-436d-8396-3b492277c5b7" providerId="AD" clId="Web-{A62EB259-3FBE-439D-94E7-500002E1627A}" dt="2021-05-04T20:08:37.306" v="1"/>
        <pc:sldMkLst>
          <pc:docMk/>
          <pc:sldMk cId="1688379387" sldId="312"/>
        </pc:sldMkLst>
      </pc:sldChg>
      <pc:sldChg chg="delSp modSp add replId">
        <pc:chgData name="MARIA GRACIA MOLESTINA GUARDERAS" userId="S::mmolestina@liceodelvalle.net::22f78526-1180-436d-8396-3b492277c5b7" providerId="AD" clId="Web-{A62EB259-3FBE-439D-94E7-500002E1627A}" dt="2021-05-05T02:06:05.372" v="219" actId="20577"/>
        <pc:sldMkLst>
          <pc:docMk/>
          <pc:sldMk cId="2481216854" sldId="313"/>
        </pc:sldMkLst>
        <pc:spChg chg="mod">
          <ac:chgData name="MARIA GRACIA MOLESTINA GUARDERAS" userId="S::mmolestina@liceodelvalle.net::22f78526-1180-436d-8396-3b492277c5b7" providerId="AD" clId="Web-{A62EB259-3FBE-439D-94E7-500002E1627A}" dt="2021-05-05T02:06:05.372" v="219" actId="20577"/>
          <ac:spMkLst>
            <pc:docMk/>
            <pc:sldMk cId="2481216854" sldId="313"/>
            <ac:spMk id="3" creationId="{6C9B762D-7374-4317-85D8-5324F99AF223}"/>
          </ac:spMkLst>
        </pc:spChg>
        <pc:spChg chg="mod">
          <ac:chgData name="MARIA GRACIA MOLESTINA GUARDERAS" userId="S::mmolestina@liceodelvalle.net::22f78526-1180-436d-8396-3b492277c5b7" providerId="AD" clId="Web-{A62EB259-3FBE-439D-94E7-500002E1627A}" dt="2021-05-04T20:12:54.875" v="119" actId="20577"/>
          <ac:spMkLst>
            <pc:docMk/>
            <pc:sldMk cId="2481216854" sldId="313"/>
            <ac:spMk id="4" creationId="{FB62A80C-C383-47AA-9D60-CC51A4F8A9F3}"/>
          </ac:spMkLst>
        </pc:spChg>
        <pc:spChg chg="mod">
          <ac:chgData name="MARIA GRACIA MOLESTINA GUARDERAS" userId="S::mmolestina@liceodelvalle.net::22f78526-1180-436d-8396-3b492277c5b7" providerId="AD" clId="Web-{A62EB259-3FBE-439D-94E7-500002E1627A}" dt="2021-05-05T02:05:57.309" v="217" actId="1076"/>
          <ac:spMkLst>
            <pc:docMk/>
            <pc:sldMk cId="2481216854" sldId="313"/>
            <ac:spMk id="198" creationId="{00000000-0000-0000-0000-000000000000}"/>
          </ac:spMkLst>
        </pc:spChg>
        <pc:spChg chg="del mod">
          <ac:chgData name="MARIA GRACIA MOLESTINA GUARDERAS" userId="S::mmolestina@liceodelvalle.net::22f78526-1180-436d-8396-3b492277c5b7" providerId="AD" clId="Web-{A62EB259-3FBE-439D-94E7-500002E1627A}" dt="2021-05-05T02:05:46.809" v="214"/>
          <ac:spMkLst>
            <pc:docMk/>
            <pc:sldMk cId="2481216854" sldId="313"/>
            <ac:spMk id="199" creationId="{00000000-0000-0000-0000-000000000000}"/>
          </ac:spMkLst>
        </pc:spChg>
      </pc:sldChg>
      <pc:sldChg chg="delSp modSp add ord replId">
        <pc:chgData name="MARIA GRACIA MOLESTINA GUARDERAS" userId="S::mmolestina@liceodelvalle.net::22f78526-1180-436d-8396-3b492277c5b7" providerId="AD" clId="Web-{A62EB259-3FBE-439D-94E7-500002E1627A}" dt="2021-05-05T02:04:46.479" v="159" actId="1076"/>
        <pc:sldMkLst>
          <pc:docMk/>
          <pc:sldMk cId="1190900234" sldId="314"/>
        </pc:sldMkLst>
        <pc:spChg chg="mod">
          <ac:chgData name="MARIA GRACIA MOLESTINA GUARDERAS" userId="S::mmolestina@liceodelvalle.net::22f78526-1180-436d-8396-3b492277c5b7" providerId="AD" clId="Web-{A62EB259-3FBE-439D-94E7-500002E1627A}" dt="2021-05-04T20:12:33.969" v="91" actId="20577"/>
          <ac:spMkLst>
            <pc:docMk/>
            <pc:sldMk cId="1190900234" sldId="314"/>
            <ac:spMk id="4" creationId="{FB62A80C-C383-47AA-9D60-CC51A4F8A9F3}"/>
          </ac:spMkLst>
        </pc:spChg>
        <pc:spChg chg="mod">
          <ac:chgData name="MARIA GRACIA MOLESTINA GUARDERAS" userId="S::mmolestina@liceodelvalle.net::22f78526-1180-436d-8396-3b492277c5b7" providerId="AD" clId="Web-{A62EB259-3FBE-439D-94E7-500002E1627A}" dt="2021-05-05T02:04:46.479" v="159" actId="1076"/>
          <ac:spMkLst>
            <pc:docMk/>
            <pc:sldMk cId="1190900234" sldId="314"/>
            <ac:spMk id="198" creationId="{00000000-0000-0000-0000-000000000000}"/>
          </ac:spMkLst>
        </pc:spChg>
        <pc:spChg chg="del">
          <ac:chgData name="MARIA GRACIA MOLESTINA GUARDERAS" userId="S::mmolestina@liceodelvalle.net::22f78526-1180-436d-8396-3b492277c5b7" providerId="AD" clId="Web-{A62EB259-3FBE-439D-94E7-500002E1627A}" dt="2021-05-05T02:04:35.885" v="157"/>
          <ac:spMkLst>
            <pc:docMk/>
            <pc:sldMk cId="1190900234" sldId="314"/>
            <ac:spMk id="199" creationId="{00000000-0000-0000-0000-000000000000}"/>
          </ac:spMkLst>
        </pc:spChg>
      </pc:sldChg>
    </pc:docChg>
  </pc:docChgLst>
  <pc:docChgLst>
    <pc:chgData name="ARIANA KATHRIN ORTEGA SANTACRUZ" userId="S::aortega@liceodelvalle.net::2fe6b15b-992d-4b06-9870-fbb8d5704715" providerId="AD" clId="Web-{67574A83-6779-4F2B-AD2B-E1BE62D091D9}"/>
    <pc:docChg chg="modSld">
      <pc:chgData name="ARIANA KATHRIN ORTEGA SANTACRUZ" userId="S::aortega@liceodelvalle.net::2fe6b15b-992d-4b06-9870-fbb8d5704715" providerId="AD" clId="Web-{67574A83-6779-4F2B-AD2B-E1BE62D091D9}" dt="2021-05-05T15:02:56.031" v="94" actId="14100"/>
      <pc:docMkLst>
        <pc:docMk/>
      </pc:docMkLst>
      <pc:sldChg chg="addSp delSp modSp">
        <pc:chgData name="ARIANA KATHRIN ORTEGA SANTACRUZ" userId="S::aortega@liceodelvalle.net::2fe6b15b-992d-4b06-9870-fbb8d5704715" providerId="AD" clId="Web-{67574A83-6779-4F2B-AD2B-E1BE62D091D9}" dt="2021-05-05T15:02:56.031" v="94" actId="14100"/>
        <pc:sldMkLst>
          <pc:docMk/>
          <pc:sldMk cId="911666219" sldId="312"/>
        </pc:sldMkLst>
        <pc:spChg chg="del">
          <ac:chgData name="ARIANA KATHRIN ORTEGA SANTACRUZ" userId="S::aortega@liceodelvalle.net::2fe6b15b-992d-4b06-9870-fbb8d5704715" providerId="AD" clId="Web-{67574A83-6779-4F2B-AD2B-E1BE62D091D9}" dt="2021-05-05T14:53:33.676" v="32"/>
          <ac:spMkLst>
            <pc:docMk/>
            <pc:sldMk cId="911666219" sldId="312"/>
            <ac:spMk id="2" creationId="{7224E933-8417-4FA7-8082-B21F2A53669B}"/>
          </ac:spMkLst>
        </pc:spChg>
        <pc:spChg chg="mod">
          <ac:chgData name="ARIANA KATHRIN ORTEGA SANTACRUZ" userId="S::aortega@liceodelvalle.net::2fe6b15b-992d-4b06-9870-fbb8d5704715" providerId="AD" clId="Web-{67574A83-6779-4F2B-AD2B-E1BE62D091D9}" dt="2021-05-05T15:02:47.266" v="90" actId="1076"/>
          <ac:spMkLst>
            <pc:docMk/>
            <pc:sldMk cId="911666219" sldId="312"/>
            <ac:spMk id="3" creationId="{E7FA9D4C-B2E5-4560-AB62-DC5C1ED752AB}"/>
          </ac:spMkLst>
        </pc:spChg>
        <pc:spChg chg="mod">
          <ac:chgData name="ARIANA KATHRIN ORTEGA SANTACRUZ" userId="S::aortega@liceodelvalle.net::2fe6b15b-992d-4b06-9870-fbb8d5704715" providerId="AD" clId="Web-{67574A83-6779-4F2B-AD2B-E1BE62D091D9}" dt="2021-05-05T14:55:20.413" v="60" actId="1076"/>
          <ac:spMkLst>
            <pc:docMk/>
            <pc:sldMk cId="911666219" sldId="312"/>
            <ac:spMk id="4" creationId="{FB62A80C-C383-47AA-9D60-CC51A4F8A9F3}"/>
          </ac:spMkLst>
        </pc:spChg>
        <pc:spChg chg="mod">
          <ac:chgData name="ARIANA KATHRIN ORTEGA SANTACRUZ" userId="S::aortega@liceodelvalle.net::2fe6b15b-992d-4b06-9870-fbb8d5704715" providerId="AD" clId="Web-{67574A83-6779-4F2B-AD2B-E1BE62D091D9}" dt="2021-05-05T15:02:26.750" v="81" actId="20577"/>
          <ac:spMkLst>
            <pc:docMk/>
            <pc:sldMk cId="911666219" sldId="312"/>
            <ac:spMk id="9" creationId="{7194FE5A-74BC-42A8-9B2A-FF31417F9D22}"/>
          </ac:spMkLst>
        </pc:spChg>
        <pc:picChg chg="del mod">
          <ac:chgData name="ARIANA KATHRIN ORTEGA SANTACRUZ" userId="S::aortega@liceodelvalle.net::2fe6b15b-992d-4b06-9870-fbb8d5704715" providerId="AD" clId="Web-{67574A83-6779-4F2B-AD2B-E1BE62D091D9}" dt="2021-05-05T14:53:22.582" v="30"/>
          <ac:picMkLst>
            <pc:docMk/>
            <pc:sldMk cId="911666219" sldId="312"/>
            <ac:picMk id="6" creationId="{7DAFEB87-BA52-4942-A6EE-51B956386213}"/>
          </ac:picMkLst>
        </pc:picChg>
        <pc:picChg chg="del mod">
          <ac:chgData name="ARIANA KATHRIN ORTEGA SANTACRUZ" userId="S::aortega@liceodelvalle.net::2fe6b15b-992d-4b06-9870-fbb8d5704715" providerId="AD" clId="Web-{67574A83-6779-4F2B-AD2B-E1BE62D091D9}" dt="2021-05-05T14:46:21.324" v="28"/>
          <ac:picMkLst>
            <pc:docMk/>
            <pc:sldMk cId="911666219" sldId="312"/>
            <ac:picMk id="7" creationId="{B2525F90-5CEB-403C-9D79-3FD9EC7CA103}"/>
          </ac:picMkLst>
        </pc:picChg>
        <pc:picChg chg="del">
          <ac:chgData name="ARIANA KATHRIN ORTEGA SANTACRUZ" userId="S::aortega@liceodelvalle.net::2fe6b15b-992d-4b06-9870-fbb8d5704715" providerId="AD" clId="Web-{67574A83-6779-4F2B-AD2B-E1BE62D091D9}" dt="2021-05-05T15:02:15.718" v="77"/>
          <ac:picMkLst>
            <pc:docMk/>
            <pc:sldMk cId="911666219" sldId="312"/>
            <ac:picMk id="8" creationId="{C2B17F02-A3FB-4135-9313-29B5395D2C20}"/>
          </ac:picMkLst>
        </pc:picChg>
        <pc:picChg chg="add mod">
          <ac:chgData name="ARIANA KATHRIN ORTEGA SANTACRUZ" userId="S::aortega@liceodelvalle.net::2fe6b15b-992d-4b06-9870-fbb8d5704715" providerId="AD" clId="Web-{67574A83-6779-4F2B-AD2B-E1BE62D091D9}" dt="2021-05-05T15:02:56.031" v="94" actId="14100"/>
          <ac:picMkLst>
            <pc:docMk/>
            <pc:sldMk cId="911666219" sldId="312"/>
            <ac:picMk id="11" creationId="{6E3BD6D4-A15F-4CD4-9633-42E9E12455E0}"/>
          </ac:picMkLst>
        </pc:picChg>
      </pc:sldChg>
      <pc:sldChg chg="delSp modSp">
        <pc:chgData name="ARIANA KATHRIN ORTEGA SANTACRUZ" userId="S::aortega@liceodelvalle.net::2fe6b15b-992d-4b06-9870-fbb8d5704715" providerId="AD" clId="Web-{67574A83-6779-4F2B-AD2B-E1BE62D091D9}" dt="2021-05-05T14:57:20.447" v="76" actId="1076"/>
        <pc:sldMkLst>
          <pc:docMk/>
          <pc:sldMk cId="2481216854" sldId="313"/>
        </pc:sldMkLst>
        <pc:spChg chg="mod">
          <ac:chgData name="ARIANA KATHRIN ORTEGA SANTACRUZ" userId="S::aortega@liceodelvalle.net::2fe6b15b-992d-4b06-9870-fbb8d5704715" providerId="AD" clId="Web-{67574A83-6779-4F2B-AD2B-E1BE62D091D9}" dt="2021-05-05T14:57:15.571" v="75" actId="1076"/>
          <ac:spMkLst>
            <pc:docMk/>
            <pc:sldMk cId="2481216854" sldId="313"/>
            <ac:spMk id="4" creationId="{FB62A80C-C383-47AA-9D60-CC51A4F8A9F3}"/>
          </ac:spMkLst>
        </pc:spChg>
        <pc:spChg chg="mod">
          <ac:chgData name="ARIANA KATHRIN ORTEGA SANTACRUZ" userId="S::aortega@liceodelvalle.net::2fe6b15b-992d-4b06-9870-fbb8d5704715" providerId="AD" clId="Web-{67574A83-6779-4F2B-AD2B-E1BE62D091D9}" dt="2021-05-05T14:57:20.447" v="76" actId="1076"/>
          <ac:spMkLst>
            <pc:docMk/>
            <pc:sldMk cId="2481216854" sldId="313"/>
            <ac:spMk id="6" creationId="{5813963F-5DF5-484E-99E3-2B10909590F9}"/>
          </ac:spMkLst>
        </pc:spChg>
        <pc:spChg chg="mod">
          <ac:chgData name="ARIANA KATHRIN ORTEGA SANTACRUZ" userId="S::aortega@liceodelvalle.net::2fe6b15b-992d-4b06-9870-fbb8d5704715" providerId="AD" clId="Web-{67574A83-6779-4F2B-AD2B-E1BE62D091D9}" dt="2021-05-05T14:56:45.165" v="68" actId="1076"/>
          <ac:spMkLst>
            <pc:docMk/>
            <pc:sldMk cId="2481216854" sldId="313"/>
            <ac:spMk id="7" creationId="{71C2BDDC-425F-402F-AB8C-DBB3480D2AFE}"/>
          </ac:spMkLst>
        </pc:spChg>
        <pc:picChg chg="mod">
          <ac:chgData name="ARIANA KATHRIN ORTEGA SANTACRUZ" userId="S::aortega@liceodelvalle.net::2fe6b15b-992d-4b06-9870-fbb8d5704715" providerId="AD" clId="Web-{67574A83-6779-4F2B-AD2B-E1BE62D091D9}" dt="2021-05-05T14:56:49.555" v="69" actId="1076"/>
          <ac:picMkLst>
            <pc:docMk/>
            <pc:sldMk cId="2481216854" sldId="313"/>
            <ac:picMk id="10" creationId="{7FF12F5F-2531-43E6-A944-01D6CFC7FD61}"/>
          </ac:picMkLst>
        </pc:picChg>
        <pc:picChg chg="del mod">
          <ac:chgData name="ARIANA KATHRIN ORTEGA SANTACRUZ" userId="S::aortega@liceodelvalle.net::2fe6b15b-992d-4b06-9870-fbb8d5704715" providerId="AD" clId="Web-{67574A83-6779-4F2B-AD2B-E1BE62D091D9}" dt="2021-05-05T14:53:53.145" v="34"/>
          <ac:picMkLst>
            <pc:docMk/>
            <pc:sldMk cId="2481216854" sldId="313"/>
            <ac:picMk id="11" creationId="{745C1385-2DCD-4F14-A311-FEDB79CEDFD5}"/>
          </ac:picMkLst>
        </pc:picChg>
      </pc:sldChg>
      <pc:sldChg chg="addSp modSp">
        <pc:chgData name="ARIANA KATHRIN ORTEGA SANTACRUZ" userId="S::aortega@liceodelvalle.net::2fe6b15b-992d-4b06-9870-fbb8d5704715" providerId="AD" clId="Web-{67574A83-6779-4F2B-AD2B-E1BE62D091D9}" dt="2021-05-05T14:55:06.022" v="57" actId="1076"/>
        <pc:sldMkLst>
          <pc:docMk/>
          <pc:sldMk cId="1190900234" sldId="314"/>
        </pc:sldMkLst>
        <pc:spChg chg="mod">
          <ac:chgData name="ARIANA KATHRIN ORTEGA SANTACRUZ" userId="S::aortega@liceodelvalle.net::2fe6b15b-992d-4b06-9870-fbb8d5704715" providerId="AD" clId="Web-{67574A83-6779-4F2B-AD2B-E1BE62D091D9}" dt="2021-05-05T14:54:14.849" v="42" actId="1076"/>
          <ac:spMkLst>
            <pc:docMk/>
            <pc:sldMk cId="1190900234" sldId="314"/>
            <ac:spMk id="4" creationId="{FB62A80C-C383-47AA-9D60-CC51A4F8A9F3}"/>
          </ac:spMkLst>
        </pc:spChg>
        <pc:spChg chg="mod">
          <ac:chgData name="ARIANA KATHRIN ORTEGA SANTACRUZ" userId="S::aortega@liceodelvalle.net::2fe6b15b-992d-4b06-9870-fbb8d5704715" providerId="AD" clId="Web-{67574A83-6779-4F2B-AD2B-E1BE62D091D9}" dt="2021-05-05T14:54:26.193" v="45" actId="1076"/>
          <ac:spMkLst>
            <pc:docMk/>
            <pc:sldMk cId="1190900234" sldId="314"/>
            <ac:spMk id="5" creationId="{4BFF4EAC-5D44-45CE-BEA6-D47BD33D073E}"/>
          </ac:spMkLst>
        </pc:spChg>
        <pc:picChg chg="mod">
          <ac:chgData name="ARIANA KATHRIN ORTEGA SANTACRUZ" userId="S::aortega@liceodelvalle.net::2fe6b15b-992d-4b06-9870-fbb8d5704715" providerId="AD" clId="Web-{67574A83-6779-4F2B-AD2B-E1BE62D091D9}" dt="2021-05-05T14:54:19.724" v="44" actId="14100"/>
          <ac:picMkLst>
            <pc:docMk/>
            <pc:sldMk cId="1190900234" sldId="314"/>
            <ac:picMk id="6" creationId="{A6B65F87-CA5C-4B8E-91FD-D9A2328B03BB}"/>
          </ac:picMkLst>
        </pc:picChg>
        <pc:picChg chg="mod modCrop">
          <ac:chgData name="ARIANA KATHRIN ORTEGA SANTACRUZ" userId="S::aortega@liceodelvalle.net::2fe6b15b-992d-4b06-9870-fbb8d5704715" providerId="AD" clId="Web-{67574A83-6779-4F2B-AD2B-E1BE62D091D9}" dt="2021-05-05T14:55:06.022" v="57" actId="1076"/>
          <ac:picMkLst>
            <pc:docMk/>
            <pc:sldMk cId="1190900234" sldId="314"/>
            <ac:picMk id="7" creationId="{1C89843F-7EEF-40CC-8DF2-DF0D8E2864DE}"/>
          </ac:picMkLst>
        </pc:picChg>
        <pc:picChg chg="add mod">
          <ac:chgData name="ARIANA KATHRIN ORTEGA SANTACRUZ" userId="S::aortega@liceodelvalle.net::2fe6b15b-992d-4b06-9870-fbb8d5704715" providerId="AD" clId="Web-{67574A83-6779-4F2B-AD2B-E1BE62D091D9}" dt="2021-05-05T14:55:02.506" v="56" actId="1076"/>
          <ac:picMkLst>
            <pc:docMk/>
            <pc:sldMk cId="1190900234" sldId="314"/>
            <ac:picMk id="8" creationId="{D480B9E3-C58B-4E6A-9656-23B56992B9B7}"/>
          </ac:picMkLst>
        </pc:picChg>
        <pc:picChg chg="mod">
          <ac:chgData name="ARIANA KATHRIN ORTEGA SANTACRUZ" userId="S::aortega@liceodelvalle.net::2fe6b15b-992d-4b06-9870-fbb8d5704715" providerId="AD" clId="Web-{67574A83-6779-4F2B-AD2B-E1BE62D091D9}" dt="2021-05-05T14:54:46.568" v="48" actId="1076"/>
          <ac:picMkLst>
            <pc:docMk/>
            <pc:sldMk cId="1190900234" sldId="314"/>
            <ac:picMk id="191" creationId="{00000000-0000-0000-0000-000000000000}"/>
          </ac:picMkLst>
        </pc:picChg>
      </pc:sldChg>
    </pc:docChg>
  </pc:docChgLst>
  <pc:docChgLst>
    <pc:chgData name="MARIA GRACIA MOLESTINA GUARDERAS" userId="S::mmolestina@liceodelvalle.net::22f78526-1180-436d-8396-3b492277c5b7" providerId="AD" clId="Web-{720780F8-CBEA-4923-93E9-92C3E939AE07}"/>
    <pc:docChg chg="modSld">
      <pc:chgData name="MARIA GRACIA MOLESTINA GUARDERAS" userId="S::mmolestina@liceodelvalle.net::22f78526-1180-436d-8396-3b492277c5b7" providerId="AD" clId="Web-{720780F8-CBEA-4923-93E9-92C3E939AE07}" dt="2021-04-15T17:57:01.969" v="16" actId="1076"/>
      <pc:docMkLst>
        <pc:docMk/>
      </pc:docMkLst>
      <pc:sldChg chg="modSp">
        <pc:chgData name="MARIA GRACIA MOLESTINA GUARDERAS" userId="S::mmolestina@liceodelvalle.net::22f78526-1180-436d-8396-3b492277c5b7" providerId="AD" clId="Web-{720780F8-CBEA-4923-93E9-92C3E939AE07}" dt="2021-04-15T17:57:01.969" v="16" actId="1076"/>
        <pc:sldMkLst>
          <pc:docMk/>
          <pc:sldMk cId="0" sldId="264"/>
        </pc:sldMkLst>
        <pc:spChg chg="mod">
          <ac:chgData name="MARIA GRACIA MOLESTINA GUARDERAS" userId="S::mmolestina@liceodelvalle.net::22f78526-1180-436d-8396-3b492277c5b7" providerId="AD" clId="Web-{720780F8-CBEA-4923-93E9-92C3E939AE07}" dt="2021-04-15T17:56:49.906" v="14" actId="1076"/>
          <ac:spMkLst>
            <pc:docMk/>
            <pc:sldMk cId="0" sldId="264"/>
            <ac:spMk id="192" creationId="{00000000-0000-0000-0000-000000000000}"/>
          </ac:spMkLst>
        </pc:spChg>
        <pc:spChg chg="mod">
          <ac:chgData name="MARIA GRACIA MOLESTINA GUARDERAS" userId="S::mmolestina@liceodelvalle.net::22f78526-1180-436d-8396-3b492277c5b7" providerId="AD" clId="Web-{720780F8-CBEA-4923-93E9-92C3E939AE07}" dt="2021-04-15T17:57:01.969" v="16" actId="1076"/>
          <ac:spMkLst>
            <pc:docMk/>
            <pc:sldMk cId="0" sldId="264"/>
            <ac:spMk id="194" creationId="{00000000-0000-0000-0000-000000000000}"/>
          </ac:spMkLst>
        </pc:spChg>
        <pc:spChg chg="mod">
          <ac:chgData name="MARIA GRACIA MOLESTINA GUARDERAS" userId="S::mmolestina@liceodelvalle.net::22f78526-1180-436d-8396-3b492277c5b7" providerId="AD" clId="Web-{720780F8-CBEA-4923-93E9-92C3E939AE07}" dt="2021-04-15T17:57:01.125" v="15" actId="20577"/>
          <ac:spMkLst>
            <pc:docMk/>
            <pc:sldMk cId="0" sldId="264"/>
            <ac:spMk id="195" creationId="{00000000-0000-0000-0000-000000000000}"/>
          </ac:spMkLst>
        </pc:spChg>
        <pc:spChg chg="mod">
          <ac:chgData name="MARIA GRACIA MOLESTINA GUARDERAS" userId="S::mmolestina@liceodelvalle.net::22f78526-1180-436d-8396-3b492277c5b7" providerId="AD" clId="Web-{720780F8-CBEA-4923-93E9-92C3E939AE07}" dt="2021-04-15T17:55:59.608" v="6" actId="1076"/>
          <ac:spMkLst>
            <pc:docMk/>
            <pc:sldMk cId="0" sldId="264"/>
            <ac:spMk id="198" creationId="{00000000-0000-0000-0000-000000000000}"/>
          </ac:spMkLst>
        </pc:spChg>
      </pc:sldChg>
    </pc:docChg>
  </pc:docChgLst>
  <pc:docChgLst>
    <pc:chgData name="MARIA GRACIA MOLESTINA GUARDERAS" userId="S::mmolestina@liceodelvalle.net::22f78526-1180-436d-8396-3b492277c5b7" providerId="AD" clId="Web-{B00FBF4B-FCF0-4B02-AABE-C8CDBCEB7E23}"/>
    <pc:docChg chg="modSld">
      <pc:chgData name="MARIA GRACIA MOLESTINA GUARDERAS" userId="S::mmolestina@liceodelvalle.net::22f78526-1180-436d-8396-3b492277c5b7" providerId="AD" clId="Web-{B00FBF4B-FCF0-4B02-AABE-C8CDBCEB7E23}" dt="2021-04-15T23:43:41.638" v="56"/>
      <pc:docMkLst>
        <pc:docMk/>
      </pc:docMkLst>
      <pc:sldChg chg="delSp modSp">
        <pc:chgData name="MARIA GRACIA MOLESTINA GUARDERAS" userId="S::mmolestina@liceodelvalle.net::22f78526-1180-436d-8396-3b492277c5b7" providerId="AD" clId="Web-{B00FBF4B-FCF0-4B02-AABE-C8CDBCEB7E23}" dt="2021-04-15T23:43:41.638" v="56"/>
        <pc:sldMkLst>
          <pc:docMk/>
          <pc:sldMk cId="0" sldId="257"/>
        </pc:sldMkLst>
        <pc:spChg chg="del mod">
          <ac:chgData name="MARIA GRACIA MOLESTINA GUARDERAS" userId="S::mmolestina@liceodelvalle.net::22f78526-1180-436d-8396-3b492277c5b7" providerId="AD" clId="Web-{B00FBF4B-FCF0-4B02-AABE-C8CDBCEB7E23}" dt="2021-04-15T23:43:41.638" v="56"/>
          <ac:spMkLst>
            <pc:docMk/>
            <pc:sldMk cId="0" sldId="257"/>
            <ac:spMk id="97" creationId="{00000000-0000-0000-0000-000000000000}"/>
          </ac:spMkLst>
        </pc:spChg>
        <pc:spChg chg="del">
          <ac:chgData name="MARIA GRACIA MOLESTINA GUARDERAS" userId="S::mmolestina@liceodelvalle.net::22f78526-1180-436d-8396-3b492277c5b7" providerId="AD" clId="Web-{B00FBF4B-FCF0-4B02-AABE-C8CDBCEB7E23}" dt="2021-04-15T23:43:37.091" v="53"/>
          <ac:spMkLst>
            <pc:docMk/>
            <pc:sldMk cId="0" sldId="257"/>
            <ac:spMk id="99" creationId="{00000000-0000-0000-0000-000000000000}"/>
          </ac:spMkLst>
        </pc:spChg>
        <pc:spChg chg="del">
          <ac:chgData name="MARIA GRACIA MOLESTINA GUARDERAS" userId="S::mmolestina@liceodelvalle.net::22f78526-1180-436d-8396-3b492277c5b7" providerId="AD" clId="Web-{B00FBF4B-FCF0-4B02-AABE-C8CDBCEB7E23}" dt="2021-04-15T23:43:38.888" v="54"/>
          <ac:spMkLst>
            <pc:docMk/>
            <pc:sldMk cId="0" sldId="257"/>
            <ac:spMk id="100" creationId="{00000000-0000-0000-0000-000000000000}"/>
          </ac:spMkLst>
        </pc:spChg>
      </pc:sldChg>
      <pc:sldChg chg="modSp">
        <pc:chgData name="MARIA GRACIA MOLESTINA GUARDERAS" userId="S::mmolestina@liceodelvalle.net::22f78526-1180-436d-8396-3b492277c5b7" providerId="AD" clId="Web-{B00FBF4B-FCF0-4B02-AABE-C8CDBCEB7E23}" dt="2021-04-15T23:42:40.606" v="52" actId="1076"/>
        <pc:sldMkLst>
          <pc:docMk/>
          <pc:sldMk cId="0" sldId="258"/>
        </pc:sldMkLst>
        <pc:spChg chg="mod">
          <ac:chgData name="MARIA GRACIA MOLESTINA GUARDERAS" userId="S::mmolestina@liceodelvalle.net::22f78526-1180-436d-8396-3b492277c5b7" providerId="AD" clId="Web-{B00FBF4B-FCF0-4B02-AABE-C8CDBCEB7E23}" dt="2021-04-15T23:42:28.137" v="49" actId="20577"/>
          <ac:spMkLst>
            <pc:docMk/>
            <pc:sldMk cId="0" sldId="258"/>
            <ac:spMk id="115" creationId="{00000000-0000-0000-0000-000000000000}"/>
          </ac:spMkLst>
        </pc:spChg>
        <pc:spChg chg="mod">
          <ac:chgData name="MARIA GRACIA MOLESTINA GUARDERAS" userId="S::mmolestina@liceodelvalle.net::22f78526-1180-436d-8396-3b492277c5b7" providerId="AD" clId="Web-{B00FBF4B-FCF0-4B02-AABE-C8CDBCEB7E23}" dt="2021-04-15T23:42:38.153" v="51" actId="20577"/>
          <ac:spMkLst>
            <pc:docMk/>
            <pc:sldMk cId="0" sldId="258"/>
            <ac:spMk id="116" creationId="{00000000-0000-0000-0000-000000000000}"/>
          </ac:spMkLst>
        </pc:spChg>
        <pc:picChg chg="mod">
          <ac:chgData name="MARIA GRACIA MOLESTINA GUARDERAS" userId="S::mmolestina@liceodelvalle.net::22f78526-1180-436d-8396-3b492277c5b7" providerId="AD" clId="Web-{B00FBF4B-FCF0-4B02-AABE-C8CDBCEB7E23}" dt="2021-04-15T23:42:40.606" v="52" actId="1076"/>
          <ac:picMkLst>
            <pc:docMk/>
            <pc:sldMk cId="0" sldId="258"/>
            <ac:picMk id="2" creationId="{925956BB-AE66-4DDB-BA3B-27A287C1F40A}"/>
          </ac:picMkLst>
        </pc:picChg>
      </pc:sldChg>
      <pc:sldChg chg="addSp delSp modSp">
        <pc:chgData name="MARIA GRACIA MOLESTINA GUARDERAS" userId="S::mmolestina@liceodelvalle.net::22f78526-1180-436d-8396-3b492277c5b7" providerId="AD" clId="Web-{B00FBF4B-FCF0-4B02-AABE-C8CDBCEB7E23}" dt="2021-04-15T23:41:31.120" v="43" actId="14100"/>
        <pc:sldMkLst>
          <pc:docMk/>
          <pc:sldMk cId="1869399143" sldId="267"/>
        </pc:sldMkLst>
        <pc:spChg chg="mod">
          <ac:chgData name="MARIA GRACIA MOLESTINA GUARDERAS" userId="S::mmolestina@liceodelvalle.net::22f78526-1180-436d-8396-3b492277c5b7" providerId="AD" clId="Web-{B00FBF4B-FCF0-4B02-AABE-C8CDBCEB7E23}" dt="2021-04-15T23:41:03.557" v="37" actId="20577"/>
          <ac:spMkLst>
            <pc:docMk/>
            <pc:sldMk cId="1869399143" sldId="267"/>
            <ac:spMk id="115" creationId="{00000000-0000-0000-0000-000000000000}"/>
          </ac:spMkLst>
        </pc:spChg>
        <pc:spChg chg="mod">
          <ac:chgData name="MARIA GRACIA MOLESTINA GUARDERAS" userId="S::mmolestina@liceodelvalle.net::22f78526-1180-436d-8396-3b492277c5b7" providerId="AD" clId="Web-{B00FBF4B-FCF0-4B02-AABE-C8CDBCEB7E23}" dt="2021-04-15T23:38:38.476" v="18" actId="20577"/>
          <ac:spMkLst>
            <pc:docMk/>
            <pc:sldMk cId="1869399143" sldId="267"/>
            <ac:spMk id="116" creationId="{00000000-0000-0000-0000-000000000000}"/>
          </ac:spMkLst>
        </pc:spChg>
        <pc:picChg chg="add del mod">
          <ac:chgData name="MARIA GRACIA MOLESTINA GUARDERAS" userId="S::mmolestina@liceodelvalle.net::22f78526-1180-436d-8396-3b492277c5b7" providerId="AD" clId="Web-{B00FBF4B-FCF0-4B02-AABE-C8CDBCEB7E23}" dt="2021-04-15T23:41:03.995" v="38"/>
          <ac:picMkLst>
            <pc:docMk/>
            <pc:sldMk cId="1869399143" sldId="267"/>
            <ac:picMk id="2" creationId="{188337D1-C43C-41AC-9171-62818B1473FB}"/>
          </ac:picMkLst>
        </pc:picChg>
        <pc:picChg chg="add mod">
          <ac:chgData name="MARIA GRACIA MOLESTINA GUARDERAS" userId="S::mmolestina@liceodelvalle.net::22f78526-1180-436d-8396-3b492277c5b7" providerId="AD" clId="Web-{B00FBF4B-FCF0-4B02-AABE-C8CDBCEB7E23}" dt="2021-04-15T23:41:31.120" v="43" actId="14100"/>
          <ac:picMkLst>
            <pc:docMk/>
            <pc:sldMk cId="1869399143" sldId="267"/>
            <ac:picMk id="3" creationId="{5C1B2AC9-67B5-41E4-8822-C2BC75DC0747}"/>
          </ac:picMkLst>
        </pc:picChg>
      </pc:sldChg>
      <pc:sldChg chg="modSp">
        <pc:chgData name="MARIA GRACIA MOLESTINA GUARDERAS" userId="S::mmolestina@liceodelvalle.net::22f78526-1180-436d-8396-3b492277c5b7" providerId="AD" clId="Web-{B00FBF4B-FCF0-4B02-AABE-C8CDBCEB7E23}" dt="2021-04-15T23:42:02.980" v="47" actId="20577"/>
        <pc:sldMkLst>
          <pc:docMk/>
          <pc:sldMk cId="3748364580" sldId="268"/>
        </pc:sldMkLst>
        <pc:spChg chg="mod">
          <ac:chgData name="MARIA GRACIA MOLESTINA GUARDERAS" userId="S::mmolestina@liceodelvalle.net::22f78526-1180-436d-8396-3b492277c5b7" providerId="AD" clId="Web-{B00FBF4B-FCF0-4B02-AABE-C8CDBCEB7E23}" dt="2021-04-15T23:41:37.714" v="45" actId="20577"/>
          <ac:spMkLst>
            <pc:docMk/>
            <pc:sldMk cId="3748364580" sldId="268"/>
            <ac:spMk id="115" creationId="{00000000-0000-0000-0000-000000000000}"/>
          </ac:spMkLst>
        </pc:spChg>
        <pc:spChg chg="mod">
          <ac:chgData name="MARIA GRACIA MOLESTINA GUARDERAS" userId="S::mmolestina@liceodelvalle.net::22f78526-1180-436d-8396-3b492277c5b7" providerId="AD" clId="Web-{B00FBF4B-FCF0-4B02-AABE-C8CDBCEB7E23}" dt="2021-04-15T23:42:02.980" v="47" actId="20577"/>
          <ac:spMkLst>
            <pc:docMk/>
            <pc:sldMk cId="3748364580" sldId="268"/>
            <ac:spMk id="116" creationId="{00000000-0000-0000-0000-000000000000}"/>
          </ac:spMkLst>
        </pc:spChg>
      </pc:sldChg>
    </pc:docChg>
  </pc:docChgLst>
  <pc:docChgLst>
    <pc:chgData name="ARIANA KATHRIN ORTEGA SANTACRUZ" userId="S::aortega@liceodelvalle.net::2fe6b15b-992d-4b06-9870-fbb8d5704715" providerId="AD" clId="Web-{73508397-4E83-4154-A22D-E2B76F11012B}"/>
    <pc:docChg chg="modSld">
      <pc:chgData name="ARIANA KATHRIN ORTEGA SANTACRUZ" userId="S::aortega@liceodelvalle.net::2fe6b15b-992d-4b06-9870-fbb8d5704715" providerId="AD" clId="Web-{73508397-4E83-4154-A22D-E2B76F11012B}" dt="2021-04-27T19:35:45.153" v="39" actId="1076"/>
      <pc:docMkLst>
        <pc:docMk/>
      </pc:docMkLst>
      <pc:sldChg chg="addSp modSp">
        <pc:chgData name="ARIANA KATHRIN ORTEGA SANTACRUZ" userId="S::aortega@liceodelvalle.net::2fe6b15b-992d-4b06-9870-fbb8d5704715" providerId="AD" clId="Web-{73508397-4E83-4154-A22D-E2B76F11012B}" dt="2021-04-27T19:35:45.153" v="39" actId="1076"/>
        <pc:sldMkLst>
          <pc:docMk/>
          <pc:sldMk cId="1170607777" sldId="296"/>
        </pc:sldMkLst>
        <pc:spChg chg="mod">
          <ac:chgData name="ARIANA KATHRIN ORTEGA SANTACRUZ" userId="S::aortega@liceodelvalle.net::2fe6b15b-992d-4b06-9870-fbb8d5704715" providerId="AD" clId="Web-{73508397-4E83-4154-A22D-E2B76F11012B}" dt="2021-04-27T19:35:24.199" v="31" actId="1076"/>
          <ac:spMkLst>
            <pc:docMk/>
            <pc:sldMk cId="1170607777" sldId="296"/>
            <ac:spMk id="2" creationId="{B27E0FEB-5193-4AD6-9670-5FFD6A7B0A83}"/>
          </ac:spMkLst>
        </pc:spChg>
        <pc:spChg chg="mod">
          <ac:chgData name="ARIANA KATHRIN ORTEGA SANTACRUZ" userId="S::aortega@liceodelvalle.net::2fe6b15b-992d-4b06-9870-fbb8d5704715" providerId="AD" clId="Web-{73508397-4E83-4154-A22D-E2B76F11012B}" dt="2021-04-27T19:35:31.543" v="34" actId="1076"/>
          <ac:spMkLst>
            <pc:docMk/>
            <pc:sldMk cId="1170607777" sldId="296"/>
            <ac:spMk id="5" creationId="{E16430AF-2714-44E4-ACFB-7B9601D9A24E}"/>
          </ac:spMkLst>
        </pc:spChg>
        <pc:spChg chg="mod">
          <ac:chgData name="ARIANA KATHRIN ORTEGA SANTACRUZ" userId="S::aortega@liceodelvalle.net::2fe6b15b-992d-4b06-9870-fbb8d5704715" providerId="AD" clId="Web-{73508397-4E83-4154-A22D-E2B76F11012B}" dt="2021-04-27T19:35:41.543" v="38" actId="1076"/>
          <ac:spMkLst>
            <pc:docMk/>
            <pc:sldMk cId="1170607777" sldId="296"/>
            <ac:spMk id="8" creationId="{9EEFD6DA-EF3C-4758-B93D-4B0D481663CB}"/>
          </ac:spMkLst>
        </pc:spChg>
        <pc:spChg chg="mod">
          <ac:chgData name="ARIANA KATHRIN ORTEGA SANTACRUZ" userId="S::aortega@liceodelvalle.net::2fe6b15b-992d-4b06-9870-fbb8d5704715" providerId="AD" clId="Web-{73508397-4E83-4154-A22D-E2B76F11012B}" dt="2021-04-27T18:24:24.155" v="0" actId="1076"/>
          <ac:spMkLst>
            <pc:docMk/>
            <pc:sldMk cId="1170607777" sldId="296"/>
            <ac:spMk id="9" creationId="{E791388E-35AA-4878-9FBB-9C491D79F201}"/>
          </ac:spMkLst>
        </pc:spChg>
        <pc:spChg chg="add mod">
          <ac:chgData name="ARIANA KATHRIN ORTEGA SANTACRUZ" userId="S::aortega@liceodelvalle.net::2fe6b15b-992d-4b06-9870-fbb8d5704715" providerId="AD" clId="Web-{73508397-4E83-4154-A22D-E2B76F11012B}" dt="2021-04-27T19:35:45.153" v="39" actId="1076"/>
          <ac:spMkLst>
            <pc:docMk/>
            <pc:sldMk cId="1170607777" sldId="296"/>
            <ac:spMk id="10" creationId="{9CC04E25-90F9-4A83-AB75-CF82FDD34882}"/>
          </ac:spMkLst>
        </pc:spChg>
        <pc:spChg chg="mod">
          <ac:chgData name="ARIANA KATHRIN ORTEGA SANTACRUZ" userId="S::aortega@liceodelvalle.net::2fe6b15b-992d-4b06-9870-fbb8d5704715" providerId="AD" clId="Web-{73508397-4E83-4154-A22D-E2B76F11012B}" dt="2021-04-27T19:35:37.059" v="36" actId="1076"/>
          <ac:spMkLst>
            <pc:docMk/>
            <pc:sldMk cId="1170607777" sldId="296"/>
            <ac:spMk id="11" creationId="{A65C7384-98F5-486D-BC94-1E9E95A35BC3}"/>
          </ac:spMkLst>
        </pc:spChg>
        <pc:spChg chg="add mod">
          <ac:chgData name="ARIANA KATHRIN ORTEGA SANTACRUZ" userId="S::aortega@liceodelvalle.net::2fe6b15b-992d-4b06-9870-fbb8d5704715" providerId="AD" clId="Web-{73508397-4E83-4154-A22D-E2B76F11012B}" dt="2021-04-27T19:22:58.150" v="14" actId="20577"/>
          <ac:spMkLst>
            <pc:docMk/>
            <pc:sldMk cId="1170607777" sldId="296"/>
            <ac:spMk id="12" creationId="{FBDA34BA-B370-48B3-89BD-99ADB6C7F9C7}"/>
          </ac:spMkLst>
        </pc:spChg>
        <pc:spChg chg="add mod">
          <ac:chgData name="ARIANA KATHRIN ORTEGA SANTACRUZ" userId="S::aortega@liceodelvalle.net::2fe6b15b-992d-4b06-9870-fbb8d5704715" providerId="AD" clId="Web-{73508397-4E83-4154-A22D-E2B76F11012B}" dt="2021-04-27T19:23:31.525" v="19" actId="1076"/>
          <ac:spMkLst>
            <pc:docMk/>
            <pc:sldMk cId="1170607777" sldId="296"/>
            <ac:spMk id="13" creationId="{F1ECD297-B709-404C-92ED-158CE4699430}"/>
          </ac:spMkLst>
        </pc:spChg>
        <pc:spChg chg="add mod">
          <ac:chgData name="ARIANA KATHRIN ORTEGA SANTACRUZ" userId="S::aortega@liceodelvalle.net::2fe6b15b-992d-4b06-9870-fbb8d5704715" providerId="AD" clId="Web-{73508397-4E83-4154-A22D-E2B76F11012B}" dt="2021-04-27T19:23:35.963" v="22" actId="1076"/>
          <ac:spMkLst>
            <pc:docMk/>
            <pc:sldMk cId="1170607777" sldId="296"/>
            <ac:spMk id="14" creationId="{70817195-E992-4E08-99A9-E0808E73C23A}"/>
          </ac:spMkLst>
        </pc:spChg>
        <pc:spChg chg="add mod">
          <ac:chgData name="ARIANA KATHRIN ORTEGA SANTACRUZ" userId="S::aortega@liceodelvalle.net::2fe6b15b-992d-4b06-9870-fbb8d5704715" providerId="AD" clId="Web-{73508397-4E83-4154-A22D-E2B76F11012B}" dt="2021-04-27T19:23:48.713" v="25" actId="1076"/>
          <ac:spMkLst>
            <pc:docMk/>
            <pc:sldMk cId="1170607777" sldId="296"/>
            <ac:spMk id="15" creationId="{D6E82393-8EAD-4F0A-B15B-17773325894D}"/>
          </ac:spMkLst>
        </pc:spChg>
        <pc:picChg chg="mod">
          <ac:chgData name="ARIANA KATHRIN ORTEGA SANTACRUZ" userId="S::aortega@liceodelvalle.net::2fe6b15b-992d-4b06-9870-fbb8d5704715" providerId="AD" clId="Web-{73508397-4E83-4154-A22D-E2B76F11012B}" dt="2021-04-27T19:35:38.746" v="37" actId="1076"/>
          <ac:picMkLst>
            <pc:docMk/>
            <pc:sldMk cId="1170607777" sldId="296"/>
            <ac:picMk id="4" creationId="{22386919-8FEC-4B00-938C-C3FA4096F6D5}"/>
          </ac:picMkLst>
        </pc:picChg>
      </pc:sldChg>
    </pc:docChg>
  </pc:docChgLst>
  <pc:docChgLst>
    <pc:chgData name="YULIANA ESTEFANIA MARTINEZ CARRERA" userId="S::ymartinez@liceodelvalle.net::c3677854-13c3-456f-9636-8a48793b34b1" providerId="AD" clId="Web-{90114D28-0C0F-4BE5-9CFB-457708D89DD2}"/>
    <pc:docChg chg="modSld">
      <pc:chgData name="YULIANA ESTEFANIA MARTINEZ CARRERA" userId="S::ymartinez@liceodelvalle.net::c3677854-13c3-456f-9636-8a48793b34b1" providerId="AD" clId="Web-{90114D28-0C0F-4BE5-9CFB-457708D89DD2}" dt="2021-04-16T00:28:24.459" v="20" actId="20577"/>
      <pc:docMkLst>
        <pc:docMk/>
      </pc:docMkLst>
      <pc:sldChg chg="modSp">
        <pc:chgData name="YULIANA ESTEFANIA MARTINEZ CARRERA" userId="S::ymartinez@liceodelvalle.net::c3677854-13c3-456f-9636-8a48793b34b1" providerId="AD" clId="Web-{90114D28-0C0F-4BE5-9CFB-457708D89DD2}" dt="2021-04-16T00:28:24.459" v="20" actId="20577"/>
        <pc:sldMkLst>
          <pc:docMk/>
          <pc:sldMk cId="0" sldId="257"/>
        </pc:sldMkLst>
        <pc:spChg chg="mod">
          <ac:chgData name="YULIANA ESTEFANIA MARTINEZ CARRERA" userId="S::ymartinez@liceodelvalle.net::c3677854-13c3-456f-9636-8a48793b34b1" providerId="AD" clId="Web-{90114D28-0C0F-4BE5-9CFB-457708D89DD2}" dt="2021-04-16T00:27:59.099" v="17"/>
          <ac:spMkLst>
            <pc:docMk/>
            <pc:sldMk cId="0" sldId="257"/>
            <ac:spMk id="2" creationId="{C9552EBF-4C43-4B96-8327-6D846E9F6F3A}"/>
          </ac:spMkLst>
        </pc:spChg>
        <pc:spChg chg="mod">
          <ac:chgData name="YULIANA ESTEFANIA MARTINEZ CARRERA" userId="S::ymartinez@liceodelvalle.net::c3677854-13c3-456f-9636-8a48793b34b1" providerId="AD" clId="Web-{90114D28-0C0F-4BE5-9CFB-457708D89DD2}" dt="2021-04-16T00:28:24.459" v="20" actId="20577"/>
          <ac:spMkLst>
            <pc:docMk/>
            <pc:sldMk cId="0" sldId="257"/>
            <ac:spMk id="6" creationId="{E5D3CF52-4DC9-4FD3-A8F0-E4CEB730DBCE}"/>
          </ac:spMkLst>
        </pc:spChg>
        <pc:spChg chg="mod">
          <ac:chgData name="YULIANA ESTEFANIA MARTINEZ CARRERA" userId="S::ymartinez@liceodelvalle.net::c3677854-13c3-456f-9636-8a48793b34b1" providerId="AD" clId="Web-{90114D28-0C0F-4BE5-9CFB-457708D89DD2}" dt="2021-04-16T00:27:04.019" v="3"/>
          <ac:spMkLst>
            <pc:docMk/>
            <pc:sldMk cId="0" sldId="257"/>
            <ac:spMk id="7" creationId="{BD542CBB-B8AE-4145-9251-5166F3A77AC6}"/>
          </ac:spMkLst>
        </pc:spChg>
      </pc:sldChg>
      <pc:sldChg chg="modSp">
        <pc:chgData name="YULIANA ESTEFANIA MARTINEZ CARRERA" userId="S::ymartinez@liceodelvalle.net::c3677854-13c3-456f-9636-8a48793b34b1" providerId="AD" clId="Web-{90114D28-0C0F-4BE5-9CFB-457708D89DD2}" dt="2021-04-16T00:28:08.724" v="18" actId="20577"/>
        <pc:sldMkLst>
          <pc:docMk/>
          <pc:sldMk cId="25365905" sldId="269"/>
        </pc:sldMkLst>
        <pc:spChg chg="mod">
          <ac:chgData name="YULIANA ESTEFANIA MARTINEZ CARRERA" userId="S::ymartinez@liceodelvalle.net::c3677854-13c3-456f-9636-8a48793b34b1" providerId="AD" clId="Web-{90114D28-0C0F-4BE5-9CFB-457708D89DD2}" dt="2021-04-16T00:28:08.724" v="18" actId="20577"/>
          <ac:spMkLst>
            <pc:docMk/>
            <pc:sldMk cId="25365905" sldId="269"/>
            <ac:spMk id="4" creationId="{3C49BD9B-35B0-4C0F-81CD-11948C0739DA}"/>
          </ac:spMkLst>
        </pc:spChg>
      </pc:sldChg>
    </pc:docChg>
  </pc:docChgLst>
  <pc:docChgLst>
    <pc:chgData name="ARIANA KATHRIN ORTEGA SANTACRUZ" userId="S::aortega@liceodelvalle.net::2fe6b15b-992d-4b06-9870-fbb8d5704715" providerId="AD" clId="Web-{01E504C5-4FE6-4818-B809-9B4B0228EF47}"/>
    <pc:docChg chg="modSld sldOrd">
      <pc:chgData name="ARIANA KATHRIN ORTEGA SANTACRUZ" userId="S::aortega@liceodelvalle.net::2fe6b15b-992d-4b06-9870-fbb8d5704715" providerId="AD" clId="Web-{01E504C5-4FE6-4818-B809-9B4B0228EF47}" dt="2021-04-25T18:05:09.722" v="108" actId="20577"/>
      <pc:docMkLst>
        <pc:docMk/>
      </pc:docMkLst>
      <pc:sldChg chg="ord">
        <pc:chgData name="ARIANA KATHRIN ORTEGA SANTACRUZ" userId="S::aortega@liceodelvalle.net::2fe6b15b-992d-4b06-9870-fbb8d5704715" providerId="AD" clId="Web-{01E504C5-4FE6-4818-B809-9B4B0228EF47}" dt="2021-04-25T17:40:24.848" v="50"/>
        <pc:sldMkLst>
          <pc:docMk/>
          <pc:sldMk cId="3605561958" sldId="272"/>
        </pc:sldMkLst>
      </pc:sldChg>
      <pc:sldChg chg="addSp modSp">
        <pc:chgData name="ARIANA KATHRIN ORTEGA SANTACRUZ" userId="S::aortega@liceodelvalle.net::2fe6b15b-992d-4b06-9870-fbb8d5704715" providerId="AD" clId="Web-{01E504C5-4FE6-4818-B809-9B4B0228EF47}" dt="2021-04-25T17:21:21.491" v="49" actId="20577"/>
        <pc:sldMkLst>
          <pc:docMk/>
          <pc:sldMk cId="1605121836" sldId="284"/>
        </pc:sldMkLst>
        <pc:spChg chg="mod">
          <ac:chgData name="ARIANA KATHRIN ORTEGA SANTACRUZ" userId="S::aortega@liceodelvalle.net::2fe6b15b-992d-4b06-9870-fbb8d5704715" providerId="AD" clId="Web-{01E504C5-4FE6-4818-B809-9B4B0228EF47}" dt="2021-04-25T17:21:21.491" v="49" actId="20577"/>
          <ac:spMkLst>
            <pc:docMk/>
            <pc:sldMk cId="1605121836" sldId="284"/>
            <ac:spMk id="5" creationId="{4BFF4EAC-5D44-45CE-BEA6-D47BD33D073E}"/>
          </ac:spMkLst>
        </pc:spChg>
        <pc:picChg chg="add mod">
          <ac:chgData name="ARIANA KATHRIN ORTEGA SANTACRUZ" userId="S::aortega@liceodelvalle.net::2fe6b15b-992d-4b06-9870-fbb8d5704715" providerId="AD" clId="Web-{01E504C5-4FE6-4818-B809-9B4B0228EF47}" dt="2021-04-25T17:08:43.612" v="41" actId="1076"/>
          <ac:picMkLst>
            <pc:docMk/>
            <pc:sldMk cId="1605121836" sldId="284"/>
            <ac:picMk id="3" creationId="{C10D10EE-823D-44EF-A6E2-667D786169C3}"/>
          </ac:picMkLst>
        </pc:picChg>
      </pc:sldChg>
      <pc:sldChg chg="addSp delSp modSp">
        <pc:chgData name="ARIANA KATHRIN ORTEGA SANTACRUZ" userId="S::aortega@liceodelvalle.net::2fe6b15b-992d-4b06-9870-fbb8d5704715" providerId="AD" clId="Web-{01E504C5-4FE6-4818-B809-9B4B0228EF47}" dt="2021-04-25T18:05:09.722" v="108" actId="20577"/>
        <pc:sldMkLst>
          <pc:docMk/>
          <pc:sldMk cId="2749244077" sldId="285"/>
        </pc:sldMkLst>
        <pc:spChg chg="mod">
          <ac:chgData name="ARIANA KATHRIN ORTEGA SANTACRUZ" userId="S::aortega@liceodelvalle.net::2fe6b15b-992d-4b06-9870-fbb8d5704715" providerId="AD" clId="Web-{01E504C5-4FE6-4818-B809-9B4B0228EF47}" dt="2021-04-25T18:05:09.722" v="108" actId="20577"/>
          <ac:spMkLst>
            <pc:docMk/>
            <pc:sldMk cId="2749244077" sldId="285"/>
            <ac:spMk id="3" creationId="{C3699984-A4B3-471B-9108-ECEE0E19B2E8}"/>
          </ac:spMkLst>
        </pc:spChg>
        <pc:spChg chg="mod">
          <ac:chgData name="ARIANA KATHRIN ORTEGA SANTACRUZ" userId="S::aortega@liceodelvalle.net::2fe6b15b-992d-4b06-9870-fbb8d5704715" providerId="AD" clId="Web-{01E504C5-4FE6-4818-B809-9B4B0228EF47}" dt="2021-04-25T17:11:13.819" v="46" actId="1076"/>
          <ac:spMkLst>
            <pc:docMk/>
            <pc:sldMk cId="2749244077" sldId="285"/>
            <ac:spMk id="4" creationId="{FB62A80C-C383-47AA-9D60-CC51A4F8A9F3}"/>
          </ac:spMkLst>
        </pc:spChg>
        <pc:picChg chg="add del mod">
          <ac:chgData name="ARIANA KATHRIN ORTEGA SANTACRUZ" userId="S::aortega@liceodelvalle.net::2fe6b15b-992d-4b06-9870-fbb8d5704715" providerId="AD" clId="Web-{01E504C5-4FE6-4818-B809-9B4B0228EF47}" dt="2021-04-25T17:57:10.803" v="64"/>
          <ac:picMkLst>
            <pc:docMk/>
            <pc:sldMk cId="2749244077" sldId="285"/>
            <ac:picMk id="5" creationId="{B1DA87F0-0D2E-4F86-9127-FCD8F6C5C2DD}"/>
          </ac:picMkLst>
        </pc:picChg>
        <pc:picChg chg="add del mod">
          <ac:chgData name="ARIANA KATHRIN ORTEGA SANTACRUZ" userId="S::aortega@liceodelvalle.net::2fe6b15b-992d-4b06-9870-fbb8d5704715" providerId="AD" clId="Web-{01E504C5-4FE6-4818-B809-9B4B0228EF47}" dt="2021-04-25T17:57:11.772" v="65"/>
          <ac:picMkLst>
            <pc:docMk/>
            <pc:sldMk cId="2749244077" sldId="285"/>
            <ac:picMk id="6" creationId="{13B07302-44A9-49F2-9742-4813B9B9CC8E}"/>
          </ac:picMkLst>
        </pc:picChg>
        <pc:picChg chg="add del mod">
          <ac:chgData name="ARIANA KATHRIN ORTEGA SANTACRUZ" userId="S::aortega@liceodelvalle.net::2fe6b15b-992d-4b06-9870-fbb8d5704715" providerId="AD" clId="Web-{01E504C5-4FE6-4818-B809-9B4B0228EF47}" dt="2021-04-25T18:00:53.918" v="76"/>
          <ac:picMkLst>
            <pc:docMk/>
            <pc:sldMk cId="2749244077" sldId="285"/>
            <ac:picMk id="7" creationId="{CE2A9FAA-56A6-4B09-A3B3-F0D2A339470F}"/>
          </ac:picMkLst>
        </pc:picChg>
        <pc:picChg chg="add del mod modCrop">
          <ac:chgData name="ARIANA KATHRIN ORTEGA SANTACRUZ" userId="S::aortega@liceodelvalle.net::2fe6b15b-992d-4b06-9870-fbb8d5704715" providerId="AD" clId="Web-{01E504C5-4FE6-4818-B809-9B4B0228EF47}" dt="2021-04-25T18:04:00.892" v="99"/>
          <ac:picMkLst>
            <pc:docMk/>
            <pc:sldMk cId="2749244077" sldId="285"/>
            <ac:picMk id="8" creationId="{65038B68-B6C0-436D-B887-0228B026A55F}"/>
          </ac:picMkLst>
        </pc:picChg>
        <pc:picChg chg="add mod">
          <ac:chgData name="ARIANA KATHRIN ORTEGA SANTACRUZ" userId="S::aortega@liceodelvalle.net::2fe6b15b-992d-4b06-9870-fbb8d5704715" providerId="AD" clId="Web-{01E504C5-4FE6-4818-B809-9B4B0228EF47}" dt="2021-04-25T18:05:01.847" v="107" actId="14100"/>
          <ac:picMkLst>
            <pc:docMk/>
            <pc:sldMk cId="2749244077" sldId="285"/>
            <ac:picMk id="9" creationId="{C83CF4F3-63D5-446A-8DAC-B8FFDCD5E4AB}"/>
          </ac:picMkLst>
        </pc:picChg>
      </pc:sldChg>
      <pc:sldChg chg="modSp">
        <pc:chgData name="ARIANA KATHRIN ORTEGA SANTACRUZ" userId="S::aortega@liceodelvalle.net::2fe6b15b-992d-4b06-9870-fbb8d5704715" providerId="AD" clId="Web-{01E504C5-4FE6-4818-B809-9B4B0228EF47}" dt="2021-04-25T17:47:31.390" v="55" actId="20577"/>
        <pc:sldMkLst>
          <pc:docMk/>
          <pc:sldMk cId="423923767" sldId="286"/>
        </pc:sldMkLst>
        <pc:spChg chg="mod">
          <ac:chgData name="ARIANA KATHRIN ORTEGA SANTACRUZ" userId="S::aortega@liceodelvalle.net::2fe6b15b-992d-4b06-9870-fbb8d5704715" providerId="AD" clId="Web-{01E504C5-4FE6-4818-B809-9B4B0228EF47}" dt="2021-04-25T17:47:31.390" v="55" actId="20577"/>
          <ac:spMkLst>
            <pc:docMk/>
            <pc:sldMk cId="423923767" sldId="286"/>
            <ac:spMk id="13" creationId="{06D5D56B-6C37-4076-83FA-5A16C1D649A4}"/>
          </ac:spMkLst>
        </pc:spChg>
      </pc:sldChg>
    </pc:docChg>
  </pc:docChgLst>
  <pc:docChgLst>
    <pc:chgData clId="Web-{42FB05CF-7D50-4FCE-B2C6-1F196E4825B2}"/>
    <pc:docChg chg="modSld">
      <pc:chgData name="" userId="" providerId="" clId="Web-{42FB05CF-7D50-4FCE-B2C6-1F196E4825B2}" dt="2021-04-27T17:39:18.838" v="0"/>
      <pc:docMkLst>
        <pc:docMk/>
      </pc:docMkLst>
      <pc:sldChg chg="delSp">
        <pc:chgData name="" userId="" providerId="" clId="Web-{42FB05CF-7D50-4FCE-B2C6-1F196E4825B2}" dt="2021-04-27T17:39:18.838" v="0"/>
        <pc:sldMkLst>
          <pc:docMk/>
          <pc:sldMk cId="1032862940" sldId="297"/>
        </pc:sldMkLst>
        <pc:picChg chg="del">
          <ac:chgData name="" userId="" providerId="" clId="Web-{42FB05CF-7D50-4FCE-B2C6-1F196E4825B2}" dt="2021-04-27T17:39:18.838" v="0"/>
          <ac:picMkLst>
            <pc:docMk/>
            <pc:sldMk cId="1032862940" sldId="297"/>
            <ac:picMk id="3" creationId="{960CF56C-63B1-419A-A831-BF2EEEB47118}"/>
          </ac:picMkLst>
        </pc:picChg>
      </pc:sldChg>
    </pc:docChg>
  </pc:docChgLst>
  <pc:docChgLst>
    <pc:chgData name="YULIANA ESTEFANIA MARTINEZ CARRERA" userId="S::ymartinez@liceodelvalle.net::c3677854-13c3-456f-9636-8a48793b34b1" providerId="AD" clId="Web-{4328EEBC-2D31-4534-922D-5E761BD53A84}"/>
    <pc:docChg chg="addSld modSld">
      <pc:chgData name="YULIANA ESTEFANIA MARTINEZ CARRERA" userId="S::ymartinez@liceodelvalle.net::c3677854-13c3-456f-9636-8a48793b34b1" providerId="AD" clId="Web-{4328EEBC-2D31-4534-922D-5E761BD53A84}" dt="2021-05-05T15:05:45.912" v="91" actId="1076"/>
      <pc:docMkLst>
        <pc:docMk/>
      </pc:docMkLst>
      <pc:sldChg chg="addSp delSp modSp">
        <pc:chgData name="YULIANA ESTEFANIA MARTINEZ CARRERA" userId="S::ymartinez@liceodelvalle.net::c3677854-13c3-456f-9636-8a48793b34b1" providerId="AD" clId="Web-{4328EEBC-2D31-4534-922D-5E761BD53A84}" dt="2021-05-05T15:02:53.985" v="15" actId="1076"/>
        <pc:sldMkLst>
          <pc:docMk/>
          <pc:sldMk cId="2481216854" sldId="313"/>
        </pc:sldMkLst>
        <pc:picChg chg="mod">
          <ac:chgData name="YULIANA ESTEFANIA MARTINEZ CARRERA" userId="S::ymartinez@liceodelvalle.net::c3677854-13c3-456f-9636-8a48793b34b1" providerId="AD" clId="Web-{4328EEBC-2D31-4534-922D-5E761BD53A84}" dt="2021-05-05T15:02:52.141" v="14" actId="1076"/>
          <ac:picMkLst>
            <pc:docMk/>
            <pc:sldMk cId="2481216854" sldId="313"/>
            <ac:picMk id="8" creationId="{DE021F47-1716-46A2-BB16-75BAEF30825A}"/>
          </ac:picMkLst>
        </pc:picChg>
        <pc:picChg chg="add mod">
          <ac:chgData name="YULIANA ESTEFANIA MARTINEZ CARRERA" userId="S::ymartinez@liceodelvalle.net::c3677854-13c3-456f-9636-8a48793b34b1" providerId="AD" clId="Web-{4328EEBC-2D31-4534-922D-5E761BD53A84}" dt="2021-05-05T15:02:53.985" v="15" actId="1076"/>
          <ac:picMkLst>
            <pc:docMk/>
            <pc:sldMk cId="2481216854" sldId="313"/>
            <ac:picMk id="9" creationId="{EC95703E-C2B7-4220-8FA1-89156522E5BF}"/>
          </ac:picMkLst>
        </pc:picChg>
        <pc:picChg chg="mod">
          <ac:chgData name="YULIANA ESTEFANIA MARTINEZ CARRERA" userId="S::ymartinez@liceodelvalle.net::c3677854-13c3-456f-9636-8a48793b34b1" providerId="AD" clId="Web-{4328EEBC-2D31-4534-922D-5E761BD53A84}" dt="2021-05-05T15:02:49.813" v="13" actId="1076"/>
          <ac:picMkLst>
            <pc:docMk/>
            <pc:sldMk cId="2481216854" sldId="313"/>
            <ac:picMk id="10" creationId="{7FF12F5F-2531-43E6-A944-01D6CFC7FD61}"/>
          </ac:picMkLst>
        </pc:picChg>
        <pc:picChg chg="del mod">
          <ac:chgData name="YULIANA ESTEFANIA MARTINEZ CARRERA" userId="S::ymartinez@liceodelvalle.net::c3677854-13c3-456f-9636-8a48793b34b1" providerId="AD" clId="Web-{4328EEBC-2D31-4534-922D-5E761BD53A84}" dt="2021-05-05T15:02:01.686" v="3"/>
          <ac:picMkLst>
            <pc:docMk/>
            <pc:sldMk cId="2481216854" sldId="313"/>
            <ac:picMk id="12" creationId="{C0A94AE5-9518-4F8F-807B-9D8351BB7A23}"/>
          </ac:picMkLst>
        </pc:picChg>
      </pc:sldChg>
      <pc:sldChg chg="delSp modSp add replId">
        <pc:chgData name="YULIANA ESTEFANIA MARTINEZ CARRERA" userId="S::ymartinez@liceodelvalle.net::c3677854-13c3-456f-9636-8a48793b34b1" providerId="AD" clId="Web-{4328EEBC-2D31-4534-922D-5E761BD53A84}" dt="2021-05-05T15:05:45.912" v="91" actId="1076"/>
        <pc:sldMkLst>
          <pc:docMk/>
          <pc:sldMk cId="2963985698" sldId="315"/>
        </pc:sldMkLst>
        <pc:spChg chg="del mod">
          <ac:chgData name="YULIANA ESTEFANIA MARTINEZ CARRERA" userId="S::ymartinez@liceodelvalle.net::c3677854-13c3-456f-9636-8a48793b34b1" providerId="AD" clId="Web-{4328EEBC-2D31-4534-922D-5E761BD53A84}" dt="2021-05-05T15:05:27.224" v="85"/>
          <ac:spMkLst>
            <pc:docMk/>
            <pc:sldMk cId="2963985698" sldId="315"/>
            <ac:spMk id="3" creationId="{6C9B762D-7374-4317-85D8-5324F99AF223}"/>
          </ac:spMkLst>
        </pc:spChg>
        <pc:spChg chg="mod">
          <ac:chgData name="YULIANA ESTEFANIA MARTINEZ CARRERA" userId="S::ymartinez@liceodelvalle.net::c3677854-13c3-456f-9636-8a48793b34b1" providerId="AD" clId="Web-{4328EEBC-2D31-4534-922D-5E761BD53A84}" dt="2021-05-05T15:05:31.333" v="86" actId="1076"/>
          <ac:spMkLst>
            <pc:docMk/>
            <pc:sldMk cId="2963985698" sldId="315"/>
            <ac:spMk id="5" creationId="{4BFF4EAC-5D44-45CE-BEA6-D47BD33D073E}"/>
          </ac:spMkLst>
        </pc:spChg>
        <pc:spChg chg="mod">
          <ac:chgData name="YULIANA ESTEFANIA MARTINEZ CARRERA" userId="S::ymartinez@liceodelvalle.net::c3677854-13c3-456f-9636-8a48793b34b1" providerId="AD" clId="Web-{4328EEBC-2D31-4534-922D-5E761BD53A84}" dt="2021-05-05T15:05:35.568" v="88" actId="20577"/>
          <ac:spMkLst>
            <pc:docMk/>
            <pc:sldMk cId="2963985698" sldId="315"/>
            <ac:spMk id="6" creationId="{5813963F-5DF5-484E-99E3-2B10909590F9}"/>
          </ac:spMkLst>
        </pc:spChg>
        <pc:spChg chg="mod">
          <ac:chgData name="YULIANA ESTEFANIA MARTINEZ CARRERA" userId="S::ymartinez@liceodelvalle.net::c3677854-13c3-456f-9636-8a48793b34b1" providerId="AD" clId="Web-{4328EEBC-2D31-4534-922D-5E761BD53A84}" dt="2021-05-05T15:05:45.912" v="91" actId="1076"/>
          <ac:spMkLst>
            <pc:docMk/>
            <pc:sldMk cId="2963985698" sldId="315"/>
            <ac:spMk id="7" creationId="{71C2BDDC-425F-402F-AB8C-DBB3480D2AFE}"/>
          </ac:spMkLst>
        </pc:spChg>
        <pc:picChg chg="del">
          <ac:chgData name="YULIANA ESTEFANIA MARTINEZ CARRERA" userId="S::ymartinez@liceodelvalle.net::c3677854-13c3-456f-9636-8a48793b34b1" providerId="AD" clId="Web-{4328EEBC-2D31-4534-922D-5E761BD53A84}" dt="2021-05-05T15:03:17.923" v="19"/>
          <ac:picMkLst>
            <pc:docMk/>
            <pc:sldMk cId="2963985698" sldId="315"/>
            <ac:picMk id="8" creationId="{DE021F47-1716-46A2-BB16-75BAEF30825A}"/>
          </ac:picMkLst>
        </pc:picChg>
        <pc:picChg chg="del">
          <ac:chgData name="YULIANA ESTEFANIA MARTINEZ CARRERA" userId="S::ymartinez@liceodelvalle.net::c3677854-13c3-456f-9636-8a48793b34b1" providerId="AD" clId="Web-{4328EEBC-2D31-4534-922D-5E761BD53A84}" dt="2021-05-05T15:03:16.860" v="18"/>
          <ac:picMkLst>
            <pc:docMk/>
            <pc:sldMk cId="2963985698" sldId="315"/>
            <ac:picMk id="9" creationId="{EC95703E-C2B7-4220-8FA1-89156522E5BF}"/>
          </ac:picMkLst>
        </pc:picChg>
        <pc:picChg chg="mod">
          <ac:chgData name="YULIANA ESTEFANIA MARTINEZ CARRERA" userId="S::ymartinez@liceodelvalle.net::c3677854-13c3-456f-9636-8a48793b34b1" providerId="AD" clId="Web-{4328EEBC-2D31-4534-922D-5E761BD53A84}" dt="2021-05-05T15:03:15.345" v="17" actId="1076"/>
          <ac:picMkLst>
            <pc:docMk/>
            <pc:sldMk cId="2963985698" sldId="315"/>
            <ac:picMk id="10" creationId="{7FF12F5F-2531-43E6-A944-01D6CFC7FD61}"/>
          </ac:picMkLst>
        </pc:picChg>
      </pc:sldChg>
    </pc:docChg>
  </pc:docChgLst>
  <pc:docChgLst>
    <pc:chgData name="YULIANA ESTEFANIA MARTINEZ CARRERA" userId="S::ymartinez@liceodelvalle.net::c3677854-13c3-456f-9636-8a48793b34b1" providerId="AD" clId="Web-{6A38BA74-061B-4B07-ABA9-5569625FB147}"/>
    <pc:docChg chg="modSld">
      <pc:chgData name="YULIANA ESTEFANIA MARTINEZ CARRERA" userId="S::ymartinez@liceodelvalle.net::c3677854-13c3-456f-9636-8a48793b34b1" providerId="AD" clId="Web-{6A38BA74-061B-4B07-ABA9-5569625FB147}" dt="2021-04-25T18:07:47.009" v="848" actId="20577"/>
      <pc:docMkLst>
        <pc:docMk/>
      </pc:docMkLst>
      <pc:sldChg chg="modSp">
        <pc:chgData name="YULIANA ESTEFANIA MARTINEZ CARRERA" userId="S::ymartinez@liceodelvalle.net::c3677854-13c3-456f-9636-8a48793b34b1" providerId="AD" clId="Web-{6A38BA74-061B-4B07-ABA9-5569625FB147}" dt="2021-04-25T17:46:32.869" v="678" actId="20577"/>
        <pc:sldMkLst>
          <pc:docMk/>
          <pc:sldMk cId="1605121836" sldId="284"/>
        </pc:sldMkLst>
        <pc:spChg chg="mod">
          <ac:chgData name="YULIANA ESTEFANIA MARTINEZ CARRERA" userId="S::ymartinez@liceodelvalle.net::c3677854-13c3-456f-9636-8a48793b34b1" providerId="AD" clId="Web-{6A38BA74-061B-4B07-ABA9-5569625FB147}" dt="2021-04-25T17:46:32.869" v="678" actId="20577"/>
          <ac:spMkLst>
            <pc:docMk/>
            <pc:sldMk cId="1605121836" sldId="284"/>
            <ac:spMk id="4" creationId="{FB62A80C-C383-47AA-9D60-CC51A4F8A9F3}"/>
          </ac:spMkLst>
        </pc:spChg>
      </pc:sldChg>
      <pc:sldChg chg="addSp delSp modSp mod setBg">
        <pc:chgData name="YULIANA ESTEFANIA MARTINEZ CARRERA" userId="S::ymartinez@liceodelvalle.net::c3677854-13c3-456f-9636-8a48793b34b1" providerId="AD" clId="Web-{6A38BA74-061B-4B07-ABA9-5569625FB147}" dt="2021-04-25T18:07:47.009" v="848" actId="20577"/>
        <pc:sldMkLst>
          <pc:docMk/>
          <pc:sldMk cId="2749244077" sldId="285"/>
        </pc:sldMkLst>
        <pc:spChg chg="add mod">
          <ac:chgData name="YULIANA ESTEFANIA MARTINEZ CARRERA" userId="S::ymartinez@liceodelvalle.net::c3677854-13c3-456f-9636-8a48793b34b1" providerId="AD" clId="Web-{6A38BA74-061B-4B07-ABA9-5569625FB147}" dt="2021-04-25T18:07:47.009" v="848" actId="20577"/>
          <ac:spMkLst>
            <pc:docMk/>
            <pc:sldMk cId="2749244077" sldId="285"/>
            <ac:spMk id="3" creationId="{C3699984-A4B3-471B-9108-ECEE0E19B2E8}"/>
          </ac:spMkLst>
        </pc:spChg>
        <pc:spChg chg="del mod">
          <ac:chgData name="YULIANA ESTEFANIA MARTINEZ CARRERA" userId="S::ymartinez@liceodelvalle.net::c3677854-13c3-456f-9636-8a48793b34b1" providerId="AD" clId="Web-{6A38BA74-061B-4B07-ABA9-5569625FB147}" dt="2021-04-25T17:02:19.680" v="22"/>
          <ac:spMkLst>
            <pc:docMk/>
            <pc:sldMk cId="2749244077" sldId="285"/>
            <ac:spMk id="194" creationId="{00000000-0000-0000-0000-000000000000}"/>
          </ac:spMkLst>
        </pc:spChg>
        <pc:picChg chg="mod">
          <ac:chgData name="YULIANA ESTEFANIA MARTINEZ CARRERA" userId="S::ymartinez@liceodelvalle.net::c3677854-13c3-456f-9636-8a48793b34b1" providerId="AD" clId="Web-{6A38BA74-061B-4B07-ABA9-5569625FB147}" dt="2021-04-25T17:55:39.163" v="789" actId="1076"/>
          <ac:picMkLst>
            <pc:docMk/>
            <pc:sldMk cId="2749244077" sldId="285"/>
            <ac:picMk id="5" creationId="{B1DA87F0-0D2E-4F86-9127-FCD8F6C5C2DD}"/>
          </ac:picMkLst>
        </pc:picChg>
        <pc:picChg chg="mod">
          <ac:chgData name="YULIANA ESTEFANIA MARTINEZ CARRERA" userId="S::ymartinez@liceodelvalle.net::c3677854-13c3-456f-9636-8a48793b34b1" providerId="AD" clId="Web-{6A38BA74-061B-4B07-ABA9-5569625FB147}" dt="2021-04-25T17:55:42.210" v="790" actId="1076"/>
          <ac:picMkLst>
            <pc:docMk/>
            <pc:sldMk cId="2749244077" sldId="285"/>
            <ac:picMk id="6" creationId="{13B07302-44A9-49F2-9742-4813B9B9CC8E}"/>
          </ac:picMkLst>
        </pc:picChg>
        <pc:picChg chg="mod">
          <ac:chgData name="YULIANA ESTEFANIA MARTINEZ CARRERA" userId="S::ymartinez@liceodelvalle.net::c3677854-13c3-456f-9636-8a48793b34b1" providerId="AD" clId="Web-{6A38BA74-061B-4B07-ABA9-5569625FB147}" dt="2021-04-25T17:14:29.432" v="122" actId="1076"/>
          <ac:picMkLst>
            <pc:docMk/>
            <pc:sldMk cId="2749244077" sldId="285"/>
            <ac:picMk id="191" creationId="{00000000-0000-0000-0000-000000000000}"/>
          </ac:picMkLst>
        </pc:picChg>
      </pc:sldChg>
    </pc:docChg>
  </pc:docChgLst>
  <pc:docChgLst>
    <pc:chgData name="ARIANA KATHRIN ORTEGA SANTACRUZ" userId="S::aortega@liceodelvalle.net::2fe6b15b-992d-4b06-9870-fbb8d5704715" providerId="AD" clId="Web-{C5E39B33-14F8-412F-B48A-DEAC633BB4DC}"/>
    <pc:docChg chg="addSld modSld sldOrd">
      <pc:chgData name="ARIANA KATHRIN ORTEGA SANTACRUZ" userId="S::aortega@liceodelvalle.net::2fe6b15b-992d-4b06-9870-fbb8d5704715" providerId="AD" clId="Web-{C5E39B33-14F8-412F-B48A-DEAC633BB4DC}" dt="2021-04-26T22:44:17.260" v="93" actId="20577"/>
      <pc:docMkLst>
        <pc:docMk/>
      </pc:docMkLst>
      <pc:sldChg chg="modSp">
        <pc:chgData name="ARIANA KATHRIN ORTEGA SANTACRUZ" userId="S::aortega@liceodelvalle.net::2fe6b15b-992d-4b06-9870-fbb8d5704715" providerId="AD" clId="Web-{C5E39B33-14F8-412F-B48A-DEAC633BB4DC}" dt="2021-04-26T22:30:40.161" v="0" actId="1076"/>
        <pc:sldMkLst>
          <pc:docMk/>
          <pc:sldMk cId="989406637" sldId="293"/>
        </pc:sldMkLst>
        <pc:picChg chg="mod">
          <ac:chgData name="ARIANA KATHRIN ORTEGA SANTACRUZ" userId="S::aortega@liceodelvalle.net::2fe6b15b-992d-4b06-9870-fbb8d5704715" providerId="AD" clId="Web-{C5E39B33-14F8-412F-B48A-DEAC633BB4DC}" dt="2021-04-26T22:30:40.161" v="0" actId="1076"/>
          <ac:picMkLst>
            <pc:docMk/>
            <pc:sldMk cId="989406637" sldId="293"/>
            <ac:picMk id="4" creationId="{22386919-8FEC-4B00-938C-C3FA4096F6D5}"/>
          </ac:picMkLst>
        </pc:picChg>
      </pc:sldChg>
      <pc:sldChg chg="addSp delSp modSp add mod replId setBg">
        <pc:chgData name="ARIANA KATHRIN ORTEGA SANTACRUZ" userId="S::aortega@liceodelvalle.net::2fe6b15b-992d-4b06-9870-fbb8d5704715" providerId="AD" clId="Web-{C5E39B33-14F8-412F-B48A-DEAC633BB4DC}" dt="2021-04-26T22:37:43.187" v="44" actId="1076"/>
        <pc:sldMkLst>
          <pc:docMk/>
          <pc:sldMk cId="1032862940" sldId="297"/>
        </pc:sldMkLst>
        <pc:spChg chg="mod">
          <ac:chgData name="ARIANA KATHRIN ORTEGA SANTACRUZ" userId="S::aortega@liceodelvalle.net::2fe6b15b-992d-4b06-9870-fbb8d5704715" providerId="AD" clId="Web-{C5E39B33-14F8-412F-B48A-DEAC633BB4DC}" dt="2021-04-26T22:33:09.290" v="25" actId="20577"/>
          <ac:spMkLst>
            <pc:docMk/>
            <pc:sldMk cId="1032862940" sldId="297"/>
            <ac:spMk id="2" creationId="{B27E0FEB-5193-4AD6-9670-5FFD6A7B0A83}"/>
          </ac:spMkLst>
        </pc:spChg>
        <pc:spChg chg="del mod">
          <ac:chgData name="ARIANA KATHRIN ORTEGA SANTACRUZ" userId="S::aortega@liceodelvalle.net::2fe6b15b-992d-4b06-9870-fbb8d5704715" providerId="AD" clId="Web-{C5E39B33-14F8-412F-B48A-DEAC633BB4DC}" dt="2021-04-26T22:33:15.587" v="28"/>
          <ac:spMkLst>
            <pc:docMk/>
            <pc:sldMk cId="1032862940" sldId="297"/>
            <ac:spMk id="5" creationId="{E16430AF-2714-44E4-ACFB-7B9601D9A24E}"/>
          </ac:spMkLst>
        </pc:spChg>
        <pc:spChg chg="del">
          <ac:chgData name="ARIANA KATHRIN ORTEGA SANTACRUZ" userId="S::aortega@liceodelvalle.net::2fe6b15b-992d-4b06-9870-fbb8d5704715" providerId="AD" clId="Web-{C5E39B33-14F8-412F-B48A-DEAC633BB4DC}" dt="2021-04-26T22:33:10.946" v="26"/>
          <ac:spMkLst>
            <pc:docMk/>
            <pc:sldMk cId="1032862940" sldId="297"/>
            <ac:spMk id="6" creationId="{71CBC6DE-8ECC-477E-B957-A66D0D57A531}"/>
          </ac:spMkLst>
        </pc:spChg>
        <pc:spChg chg="mod">
          <ac:chgData name="ARIANA KATHRIN ORTEGA SANTACRUZ" userId="S::aortega@liceodelvalle.net::2fe6b15b-992d-4b06-9870-fbb8d5704715" providerId="AD" clId="Web-{C5E39B33-14F8-412F-B48A-DEAC633BB4DC}" dt="2021-04-26T22:34:31.261" v="36" actId="1076"/>
          <ac:spMkLst>
            <pc:docMk/>
            <pc:sldMk cId="1032862940" sldId="297"/>
            <ac:spMk id="9" creationId="{009EC05D-E1D8-41EF-A48E-4D908FB0A659}"/>
          </ac:spMkLst>
        </pc:spChg>
        <pc:grpChg chg="mod">
          <ac:chgData name="ARIANA KATHRIN ORTEGA SANTACRUZ" userId="S::aortega@liceodelvalle.net::2fe6b15b-992d-4b06-9870-fbb8d5704715" providerId="AD" clId="Web-{C5E39B33-14F8-412F-B48A-DEAC633BB4DC}" dt="2021-04-26T22:34:37.698" v="37" actId="14100"/>
          <ac:grpSpMkLst>
            <pc:docMk/>
            <pc:sldMk cId="1032862940" sldId="297"/>
            <ac:grpSpMk id="10" creationId="{1FA9E2EC-AFE6-4EE6-8D3C-6E75B1B0D18A}"/>
          </ac:grpSpMkLst>
        </pc:grpChg>
        <pc:picChg chg="add mod">
          <ac:chgData name="ARIANA KATHRIN ORTEGA SANTACRUZ" userId="S::aortega@liceodelvalle.net::2fe6b15b-992d-4b06-9870-fbb8d5704715" providerId="AD" clId="Web-{C5E39B33-14F8-412F-B48A-DEAC633BB4DC}" dt="2021-04-26T22:37:43.187" v="44" actId="1076"/>
          <ac:picMkLst>
            <pc:docMk/>
            <pc:sldMk cId="1032862940" sldId="297"/>
            <ac:picMk id="3" creationId="{960CF56C-63B1-419A-A831-BF2EEEB47118}"/>
          </ac:picMkLst>
        </pc:picChg>
        <pc:picChg chg="del">
          <ac:chgData name="ARIANA KATHRIN ORTEGA SANTACRUZ" userId="S::aortega@liceodelvalle.net::2fe6b15b-992d-4b06-9870-fbb8d5704715" providerId="AD" clId="Web-{C5E39B33-14F8-412F-B48A-DEAC633BB4DC}" dt="2021-04-26T22:33:17.415" v="29"/>
          <ac:picMkLst>
            <pc:docMk/>
            <pc:sldMk cId="1032862940" sldId="297"/>
            <ac:picMk id="4" creationId="{22386919-8FEC-4B00-938C-C3FA4096F6D5}"/>
          </ac:picMkLst>
        </pc:picChg>
      </pc:sldChg>
      <pc:sldChg chg="modSp add replId">
        <pc:chgData name="ARIANA KATHRIN ORTEGA SANTACRUZ" userId="S::aortega@liceodelvalle.net::2fe6b15b-992d-4b06-9870-fbb8d5704715" providerId="AD" clId="Web-{C5E39B33-14F8-412F-B48A-DEAC633BB4DC}" dt="2021-04-26T22:44:17.260" v="93" actId="20577"/>
        <pc:sldMkLst>
          <pc:docMk/>
          <pc:sldMk cId="242437740" sldId="298"/>
        </pc:sldMkLst>
        <pc:spChg chg="mod">
          <ac:chgData name="ARIANA KATHRIN ORTEGA SANTACRUZ" userId="S::aortega@liceodelvalle.net::2fe6b15b-992d-4b06-9870-fbb8d5704715" providerId="AD" clId="Web-{C5E39B33-14F8-412F-B48A-DEAC633BB4DC}" dt="2021-04-26T22:38:52.705" v="51" actId="20577"/>
          <ac:spMkLst>
            <pc:docMk/>
            <pc:sldMk cId="242437740" sldId="298"/>
            <ac:spMk id="2" creationId="{B27E0FEB-5193-4AD6-9670-5FFD6A7B0A83}"/>
          </ac:spMkLst>
        </pc:spChg>
        <pc:spChg chg="mod">
          <ac:chgData name="ARIANA KATHRIN ORTEGA SANTACRUZ" userId="S::aortega@liceodelvalle.net::2fe6b15b-992d-4b06-9870-fbb8d5704715" providerId="AD" clId="Web-{C5E39B33-14F8-412F-B48A-DEAC633BB4DC}" dt="2021-04-26T22:44:17.260" v="93" actId="20577"/>
          <ac:spMkLst>
            <pc:docMk/>
            <pc:sldMk cId="242437740" sldId="298"/>
            <ac:spMk id="5" creationId="{E16430AF-2714-44E4-ACFB-7B9601D9A24E}"/>
          </ac:spMkLst>
        </pc:spChg>
      </pc:sldChg>
      <pc:sldChg chg="modSp add replId">
        <pc:chgData name="ARIANA KATHRIN ORTEGA SANTACRUZ" userId="S::aortega@liceodelvalle.net::2fe6b15b-992d-4b06-9870-fbb8d5704715" providerId="AD" clId="Web-{C5E39B33-14F8-412F-B48A-DEAC633BB4DC}" dt="2021-04-26T22:38:55.595" v="54" actId="20577"/>
        <pc:sldMkLst>
          <pc:docMk/>
          <pc:sldMk cId="3325809376" sldId="299"/>
        </pc:sldMkLst>
        <pc:spChg chg="mod">
          <ac:chgData name="ARIANA KATHRIN ORTEGA SANTACRUZ" userId="S::aortega@liceodelvalle.net::2fe6b15b-992d-4b06-9870-fbb8d5704715" providerId="AD" clId="Web-{C5E39B33-14F8-412F-B48A-DEAC633BB4DC}" dt="2021-04-26T22:38:55.595" v="54" actId="20577"/>
          <ac:spMkLst>
            <pc:docMk/>
            <pc:sldMk cId="3325809376" sldId="299"/>
            <ac:spMk id="2" creationId="{B27E0FEB-5193-4AD6-9670-5FFD6A7B0A83}"/>
          </ac:spMkLst>
        </pc:spChg>
      </pc:sldChg>
      <pc:sldChg chg="modSp add ord replId">
        <pc:chgData name="ARIANA KATHRIN ORTEGA SANTACRUZ" userId="S::aortega@liceodelvalle.net::2fe6b15b-992d-4b06-9870-fbb8d5704715" providerId="AD" clId="Web-{C5E39B33-14F8-412F-B48A-DEAC633BB4DC}" dt="2021-04-26T22:38:47.517" v="50" actId="20577"/>
        <pc:sldMkLst>
          <pc:docMk/>
          <pc:sldMk cId="1466984980" sldId="300"/>
        </pc:sldMkLst>
        <pc:spChg chg="mod">
          <ac:chgData name="ARIANA KATHRIN ORTEGA SANTACRUZ" userId="S::aortega@liceodelvalle.net::2fe6b15b-992d-4b06-9870-fbb8d5704715" providerId="AD" clId="Web-{C5E39B33-14F8-412F-B48A-DEAC633BB4DC}" dt="2021-04-26T22:38:47.517" v="50" actId="20577"/>
          <ac:spMkLst>
            <pc:docMk/>
            <pc:sldMk cId="1466984980" sldId="300"/>
            <ac:spMk id="2" creationId="{B27E0FEB-5193-4AD6-9670-5FFD6A7B0A83}"/>
          </ac:spMkLst>
        </pc:spChg>
      </pc:sldChg>
    </pc:docChg>
  </pc:docChgLst>
  <pc:docChgLst>
    <pc:chgData name="MARIA GRACIA MOLESTINA GUARDERAS" userId="S::mmolestina@liceodelvalle.net::22f78526-1180-436d-8396-3b492277c5b7" providerId="AD" clId="Web-{600922FE-E55C-46A8-A980-CAE17AEF2A07}"/>
    <pc:docChg chg="modSld">
      <pc:chgData name="MARIA GRACIA MOLESTINA GUARDERAS" userId="S::mmolestina@liceodelvalle.net::22f78526-1180-436d-8396-3b492277c5b7" providerId="AD" clId="Web-{600922FE-E55C-46A8-A980-CAE17AEF2A07}" dt="2021-04-14T23:07:25.040" v="8" actId="1076"/>
      <pc:docMkLst>
        <pc:docMk/>
      </pc:docMkLst>
      <pc:sldChg chg="delSp modSp">
        <pc:chgData name="MARIA GRACIA MOLESTINA GUARDERAS" userId="S::mmolestina@liceodelvalle.net::22f78526-1180-436d-8396-3b492277c5b7" providerId="AD" clId="Web-{600922FE-E55C-46A8-A980-CAE17AEF2A07}" dt="2021-04-14T23:06:07.022" v="7" actId="20577"/>
        <pc:sldMkLst>
          <pc:docMk/>
          <pc:sldMk cId="0" sldId="258"/>
        </pc:sldMkLst>
        <pc:spChg chg="mod">
          <ac:chgData name="MARIA GRACIA MOLESTINA GUARDERAS" userId="S::mmolestina@liceodelvalle.net::22f78526-1180-436d-8396-3b492277c5b7" providerId="AD" clId="Web-{600922FE-E55C-46A8-A980-CAE17AEF2A07}" dt="2021-04-14T23:06:07.022" v="7" actId="20577"/>
          <ac:spMkLst>
            <pc:docMk/>
            <pc:sldMk cId="0" sldId="258"/>
            <ac:spMk id="115" creationId="{00000000-0000-0000-0000-000000000000}"/>
          </ac:spMkLst>
        </pc:spChg>
        <pc:spChg chg="mod">
          <ac:chgData name="MARIA GRACIA MOLESTINA GUARDERAS" userId="S::mmolestina@liceodelvalle.net::22f78526-1180-436d-8396-3b492277c5b7" providerId="AD" clId="Web-{600922FE-E55C-46A8-A980-CAE17AEF2A07}" dt="2021-04-14T23:04:15.691" v="0" actId="20577"/>
          <ac:spMkLst>
            <pc:docMk/>
            <pc:sldMk cId="0" sldId="258"/>
            <ac:spMk id="116" creationId="{00000000-0000-0000-0000-000000000000}"/>
          </ac:spMkLst>
        </pc:spChg>
        <pc:spChg chg="del">
          <ac:chgData name="MARIA GRACIA MOLESTINA GUARDERAS" userId="S::mmolestina@liceodelvalle.net::22f78526-1180-436d-8396-3b492277c5b7" providerId="AD" clId="Web-{600922FE-E55C-46A8-A980-CAE17AEF2A07}" dt="2021-04-14T23:04:15.800" v="1"/>
          <ac:spMkLst>
            <pc:docMk/>
            <pc:sldMk cId="0" sldId="258"/>
            <ac:spMk id="117" creationId="{00000000-0000-0000-0000-000000000000}"/>
          </ac:spMkLst>
        </pc:spChg>
      </pc:sldChg>
      <pc:sldChg chg="modSp">
        <pc:chgData name="MARIA GRACIA MOLESTINA GUARDERAS" userId="S::mmolestina@liceodelvalle.net::22f78526-1180-436d-8396-3b492277c5b7" providerId="AD" clId="Web-{600922FE-E55C-46A8-A980-CAE17AEF2A07}" dt="2021-04-14T23:07:25.040" v="8" actId="1076"/>
        <pc:sldMkLst>
          <pc:docMk/>
          <pc:sldMk cId="0" sldId="264"/>
        </pc:sldMkLst>
        <pc:picChg chg="mod">
          <ac:chgData name="MARIA GRACIA MOLESTINA GUARDERAS" userId="S::mmolestina@liceodelvalle.net::22f78526-1180-436d-8396-3b492277c5b7" providerId="AD" clId="Web-{600922FE-E55C-46A8-A980-CAE17AEF2A07}" dt="2021-04-14T23:07:25.040" v="8" actId="1076"/>
          <ac:picMkLst>
            <pc:docMk/>
            <pc:sldMk cId="0" sldId="264"/>
            <ac:picMk id="200" creationId="{00000000-0000-0000-0000-000000000000}"/>
          </ac:picMkLst>
        </pc:picChg>
      </pc:sldChg>
    </pc:docChg>
  </pc:docChgLst>
  <pc:docChgLst>
    <pc:chgData name="ARIANA KATHRIN ORTEGA SANTACRUZ" userId="S::aortega@liceodelvalle.net::2fe6b15b-992d-4b06-9870-fbb8d5704715" providerId="AD" clId="Web-{5ECAAC49-6C4B-4410-8CAD-F4BFBEA2F37A}"/>
    <pc:docChg chg="modSld">
      <pc:chgData name="ARIANA KATHRIN ORTEGA SANTACRUZ" userId="S::aortega@liceodelvalle.net::2fe6b15b-992d-4b06-9870-fbb8d5704715" providerId="AD" clId="Web-{5ECAAC49-6C4B-4410-8CAD-F4BFBEA2F37A}" dt="2021-04-15T17:49:38.551" v="24" actId="1076"/>
      <pc:docMkLst>
        <pc:docMk/>
      </pc:docMkLst>
      <pc:sldChg chg="modSp">
        <pc:chgData name="ARIANA KATHRIN ORTEGA SANTACRUZ" userId="S::aortega@liceodelvalle.net::2fe6b15b-992d-4b06-9870-fbb8d5704715" providerId="AD" clId="Web-{5ECAAC49-6C4B-4410-8CAD-F4BFBEA2F37A}" dt="2021-04-15T17:45:54.843" v="21" actId="14100"/>
        <pc:sldMkLst>
          <pc:docMk/>
          <pc:sldMk cId="0" sldId="263"/>
        </pc:sldMkLst>
        <pc:spChg chg="mod">
          <ac:chgData name="ARIANA KATHRIN ORTEGA SANTACRUZ" userId="S::aortega@liceodelvalle.net::2fe6b15b-992d-4b06-9870-fbb8d5704715" providerId="AD" clId="Web-{5ECAAC49-6C4B-4410-8CAD-F4BFBEA2F37A}" dt="2021-04-15T17:45:54.843" v="21" actId="14100"/>
          <ac:spMkLst>
            <pc:docMk/>
            <pc:sldMk cId="0" sldId="263"/>
            <ac:spMk id="3" creationId="{C2162493-1055-45FE-8CE5-0F5D0A43817C}"/>
          </ac:spMkLst>
        </pc:spChg>
      </pc:sldChg>
      <pc:sldChg chg="addSp modSp">
        <pc:chgData name="ARIANA KATHRIN ORTEGA SANTACRUZ" userId="S::aortega@liceodelvalle.net::2fe6b15b-992d-4b06-9870-fbb8d5704715" providerId="AD" clId="Web-{5ECAAC49-6C4B-4410-8CAD-F4BFBEA2F37A}" dt="2021-04-15T17:49:38.551" v="24" actId="1076"/>
        <pc:sldMkLst>
          <pc:docMk/>
          <pc:sldMk cId="0" sldId="265"/>
        </pc:sldMkLst>
        <pc:picChg chg="add mod">
          <ac:chgData name="ARIANA KATHRIN ORTEGA SANTACRUZ" userId="S::aortega@liceodelvalle.net::2fe6b15b-992d-4b06-9870-fbb8d5704715" providerId="AD" clId="Web-{5ECAAC49-6C4B-4410-8CAD-F4BFBEA2F37A}" dt="2021-04-15T17:49:38.551" v="24" actId="1076"/>
          <ac:picMkLst>
            <pc:docMk/>
            <pc:sldMk cId="0" sldId="265"/>
            <ac:picMk id="3" creationId="{7C7B03CC-7A14-4FC1-8122-70C852915546}"/>
          </ac:picMkLst>
        </pc:picChg>
      </pc:sldChg>
    </pc:docChg>
  </pc:docChgLst>
  <pc:docChgLst>
    <pc:chgData name="ARIANA KATHRIN ORTEGA SANTACRUZ" userId="S::aortega@liceodelvalle.net::2fe6b15b-992d-4b06-9870-fbb8d5704715" providerId="AD" clId="Web-{8C434844-4991-427E-9546-D945835879FF}"/>
    <pc:docChg chg="modSld">
      <pc:chgData name="ARIANA KATHRIN ORTEGA SANTACRUZ" userId="S::aortega@liceodelvalle.net::2fe6b15b-992d-4b06-9870-fbb8d5704715" providerId="AD" clId="Web-{8C434844-4991-427E-9546-D945835879FF}" dt="2021-04-16T13:17:44.958" v="968" actId="14100"/>
      <pc:docMkLst>
        <pc:docMk/>
      </pc:docMkLst>
      <pc:sldChg chg="addSp delSp modSp">
        <pc:chgData name="ARIANA KATHRIN ORTEGA SANTACRUZ" userId="S::aortega@liceodelvalle.net::2fe6b15b-992d-4b06-9870-fbb8d5704715" providerId="AD" clId="Web-{8C434844-4991-427E-9546-D945835879FF}" dt="2021-04-16T11:55:54.602" v="30" actId="20577"/>
        <pc:sldMkLst>
          <pc:docMk/>
          <pc:sldMk cId="0" sldId="257"/>
        </pc:sldMkLst>
        <pc:spChg chg="mod">
          <ac:chgData name="ARIANA KATHRIN ORTEGA SANTACRUZ" userId="S::aortega@liceodelvalle.net::2fe6b15b-992d-4b06-9870-fbb8d5704715" providerId="AD" clId="Web-{8C434844-4991-427E-9546-D945835879FF}" dt="2021-04-16T11:55:30.836" v="25" actId="14100"/>
          <ac:spMkLst>
            <pc:docMk/>
            <pc:sldMk cId="0" sldId="257"/>
            <ac:spMk id="2" creationId="{C9552EBF-4C43-4B96-8327-6D846E9F6F3A}"/>
          </ac:spMkLst>
        </pc:spChg>
        <pc:spChg chg="mod">
          <ac:chgData name="ARIANA KATHRIN ORTEGA SANTACRUZ" userId="S::aortega@liceodelvalle.net::2fe6b15b-992d-4b06-9870-fbb8d5704715" providerId="AD" clId="Web-{8C434844-4991-427E-9546-D945835879FF}" dt="2021-04-16T11:55:54.602" v="30" actId="20577"/>
          <ac:spMkLst>
            <pc:docMk/>
            <pc:sldMk cId="0" sldId="257"/>
            <ac:spMk id="7" creationId="{BD542CBB-B8AE-4145-9251-5166F3A77AC6}"/>
          </ac:spMkLst>
        </pc:spChg>
        <pc:spChg chg="mod">
          <ac:chgData name="ARIANA KATHRIN ORTEGA SANTACRUZ" userId="S::aortega@liceodelvalle.net::2fe6b15b-992d-4b06-9870-fbb8d5704715" providerId="AD" clId="Web-{8C434844-4991-427E-9546-D945835879FF}" dt="2021-04-16T11:53:44.443" v="0" actId="1076"/>
          <ac:spMkLst>
            <pc:docMk/>
            <pc:sldMk cId="0" sldId="257"/>
            <ac:spMk id="96" creationId="{00000000-0000-0000-0000-000000000000}"/>
          </ac:spMkLst>
        </pc:spChg>
        <pc:picChg chg="mod modCrop">
          <ac:chgData name="ARIANA KATHRIN ORTEGA SANTACRUZ" userId="S::aortega@liceodelvalle.net::2fe6b15b-992d-4b06-9870-fbb8d5704715" providerId="AD" clId="Web-{8C434844-4991-427E-9546-D945835879FF}" dt="2021-04-16T11:55:22.648" v="22"/>
          <ac:picMkLst>
            <pc:docMk/>
            <pc:sldMk cId="0" sldId="257"/>
            <ac:picMk id="3" creationId="{B99124ED-00D3-48FF-B309-9C9BF2E45358}"/>
          </ac:picMkLst>
        </pc:picChg>
        <pc:picChg chg="del mod">
          <ac:chgData name="ARIANA KATHRIN ORTEGA SANTACRUZ" userId="S::aortega@liceodelvalle.net::2fe6b15b-992d-4b06-9870-fbb8d5704715" providerId="AD" clId="Web-{8C434844-4991-427E-9546-D945835879FF}" dt="2021-04-16T11:54:27.131" v="11"/>
          <ac:picMkLst>
            <pc:docMk/>
            <pc:sldMk cId="0" sldId="257"/>
            <ac:picMk id="4" creationId="{8CEFDAD2-E79B-4FF7-9AB9-BD4707994382}"/>
          </ac:picMkLst>
        </pc:picChg>
        <pc:picChg chg="mod">
          <ac:chgData name="ARIANA KATHRIN ORTEGA SANTACRUZ" userId="S::aortega@liceodelvalle.net::2fe6b15b-992d-4b06-9870-fbb8d5704715" providerId="AD" clId="Web-{8C434844-4991-427E-9546-D945835879FF}" dt="2021-04-16T11:54:20.881" v="9" actId="1076"/>
          <ac:picMkLst>
            <pc:docMk/>
            <pc:sldMk cId="0" sldId="257"/>
            <ac:picMk id="5" creationId="{B47FC421-C5F1-45BF-9A92-7806BCB259A8}"/>
          </ac:picMkLst>
        </pc:picChg>
        <pc:picChg chg="add mod">
          <ac:chgData name="ARIANA KATHRIN ORTEGA SANTACRUZ" userId="S::aortega@liceodelvalle.net::2fe6b15b-992d-4b06-9870-fbb8d5704715" providerId="AD" clId="Web-{8C434844-4991-427E-9546-D945835879FF}" dt="2021-04-16T11:55:27.820" v="24" actId="1076"/>
          <ac:picMkLst>
            <pc:docMk/>
            <pc:sldMk cId="0" sldId="257"/>
            <ac:picMk id="8" creationId="{80CAF5A9-7B84-4360-BF37-FDDC1273C73C}"/>
          </ac:picMkLst>
        </pc:picChg>
      </pc:sldChg>
      <pc:sldChg chg="addSp delSp modSp">
        <pc:chgData name="ARIANA KATHRIN ORTEGA SANTACRUZ" userId="S::aortega@liceodelvalle.net::2fe6b15b-992d-4b06-9870-fbb8d5704715" providerId="AD" clId="Web-{8C434844-4991-427E-9546-D945835879FF}" dt="2021-04-16T13:17:44.958" v="968" actId="14100"/>
        <pc:sldMkLst>
          <pc:docMk/>
          <pc:sldMk cId="0" sldId="265"/>
        </pc:sldMkLst>
        <pc:spChg chg="mod">
          <ac:chgData name="ARIANA KATHRIN ORTEGA SANTACRUZ" userId="S::aortega@liceodelvalle.net::2fe6b15b-992d-4b06-9870-fbb8d5704715" providerId="AD" clId="Web-{8C434844-4991-427E-9546-D945835879FF}" dt="2021-04-16T13:16:54.988" v="950" actId="1076"/>
          <ac:spMkLst>
            <pc:docMk/>
            <pc:sldMk cId="0" sldId="265"/>
            <ac:spMk id="2" creationId="{4CC1E29E-5B5B-4115-AB56-14CD9D4EA132}"/>
          </ac:spMkLst>
        </pc:spChg>
        <pc:spChg chg="mod">
          <ac:chgData name="ARIANA KATHRIN ORTEGA SANTACRUZ" userId="S::aortega@liceodelvalle.net::2fe6b15b-992d-4b06-9870-fbb8d5704715" providerId="AD" clId="Web-{8C434844-4991-427E-9546-D945835879FF}" dt="2021-04-16T12:12:44.389" v="615" actId="1076"/>
          <ac:spMkLst>
            <pc:docMk/>
            <pc:sldMk cId="0" sldId="265"/>
            <ac:spMk id="17" creationId="{2E740516-03AD-462E-A78E-62146C380B60}"/>
          </ac:spMkLst>
        </pc:spChg>
        <pc:spChg chg="add mod">
          <ac:chgData name="ARIANA KATHRIN ORTEGA SANTACRUZ" userId="S::aortega@liceodelvalle.net::2fe6b15b-992d-4b06-9870-fbb8d5704715" providerId="AD" clId="Web-{8C434844-4991-427E-9546-D945835879FF}" dt="2021-04-16T12:12:38.733" v="614" actId="14100"/>
          <ac:spMkLst>
            <pc:docMk/>
            <pc:sldMk cId="0" sldId="265"/>
            <ac:spMk id="18" creationId="{58C9E96E-864A-4A46-949B-E265DA2CD5AD}"/>
          </ac:spMkLst>
        </pc:spChg>
        <pc:spChg chg="del">
          <ac:chgData name="ARIANA KATHRIN ORTEGA SANTACRUZ" userId="S::aortega@liceodelvalle.net::2fe6b15b-992d-4b06-9870-fbb8d5704715" providerId="AD" clId="Web-{8C434844-4991-427E-9546-D945835879FF}" dt="2021-04-16T12:05:50.583" v="340"/>
          <ac:spMkLst>
            <pc:docMk/>
            <pc:sldMk cId="0" sldId="265"/>
            <ac:spMk id="19" creationId="{D43FD635-8681-4345-9EDC-128A814D4BA2}"/>
          </ac:spMkLst>
        </pc:spChg>
        <pc:spChg chg="mod">
          <ac:chgData name="ARIANA KATHRIN ORTEGA SANTACRUZ" userId="S::aortega@liceodelvalle.net::2fe6b15b-992d-4b06-9870-fbb8d5704715" providerId="AD" clId="Web-{8C434844-4991-427E-9546-D945835879FF}" dt="2021-04-16T13:16:47.659" v="948" actId="1076"/>
          <ac:spMkLst>
            <pc:docMk/>
            <pc:sldMk cId="0" sldId="265"/>
            <ac:spMk id="212" creationId="{00000000-0000-0000-0000-000000000000}"/>
          </ac:spMkLst>
        </pc:spChg>
        <pc:spChg chg="mod">
          <ac:chgData name="ARIANA KATHRIN ORTEGA SANTACRUZ" userId="S::aortega@liceodelvalle.net::2fe6b15b-992d-4b06-9870-fbb8d5704715" providerId="AD" clId="Web-{8C434844-4991-427E-9546-D945835879FF}" dt="2021-04-16T12:31:23.868" v="778" actId="20577"/>
          <ac:spMkLst>
            <pc:docMk/>
            <pc:sldMk cId="0" sldId="265"/>
            <ac:spMk id="214" creationId="{00000000-0000-0000-0000-000000000000}"/>
          </ac:spMkLst>
        </pc:spChg>
        <pc:spChg chg="del mod">
          <ac:chgData name="ARIANA KATHRIN ORTEGA SANTACRUZ" userId="S::aortega@liceodelvalle.net::2fe6b15b-992d-4b06-9870-fbb8d5704715" providerId="AD" clId="Web-{8C434844-4991-427E-9546-D945835879FF}" dt="2021-04-16T12:08:39.509" v="429"/>
          <ac:spMkLst>
            <pc:docMk/>
            <pc:sldMk cId="0" sldId="265"/>
            <ac:spMk id="215" creationId="{00000000-0000-0000-0000-000000000000}"/>
          </ac:spMkLst>
        </pc:spChg>
        <pc:spChg chg="mod">
          <ac:chgData name="ARIANA KATHRIN ORTEGA SANTACRUZ" userId="S::aortega@liceodelvalle.net::2fe6b15b-992d-4b06-9870-fbb8d5704715" providerId="AD" clId="Web-{8C434844-4991-427E-9546-D945835879FF}" dt="2021-04-16T13:17:41.676" v="967" actId="14100"/>
          <ac:spMkLst>
            <pc:docMk/>
            <pc:sldMk cId="0" sldId="265"/>
            <ac:spMk id="217" creationId="{00000000-0000-0000-0000-000000000000}"/>
          </ac:spMkLst>
        </pc:spChg>
        <pc:spChg chg="mod">
          <ac:chgData name="ARIANA KATHRIN ORTEGA SANTACRUZ" userId="S::aortega@liceodelvalle.net::2fe6b15b-992d-4b06-9870-fbb8d5704715" providerId="AD" clId="Web-{8C434844-4991-427E-9546-D945835879FF}" dt="2021-04-16T13:17:44.958" v="968" actId="14100"/>
          <ac:spMkLst>
            <pc:docMk/>
            <pc:sldMk cId="0" sldId="265"/>
            <ac:spMk id="218" creationId="{00000000-0000-0000-0000-000000000000}"/>
          </ac:spMkLst>
        </pc:spChg>
        <pc:picChg chg="add mod">
          <ac:chgData name="ARIANA KATHRIN ORTEGA SANTACRUZ" userId="S::aortega@liceodelvalle.net::2fe6b15b-992d-4b06-9870-fbb8d5704715" providerId="AD" clId="Web-{8C434844-4991-427E-9546-D945835879FF}" dt="2021-04-16T13:16:51.878" v="949" actId="1076"/>
          <ac:picMkLst>
            <pc:docMk/>
            <pc:sldMk cId="0" sldId="265"/>
            <ac:picMk id="3" creationId="{302B24F1-DAF6-4B6C-9963-BA3F40B745DB}"/>
          </ac:picMkLst>
        </pc:picChg>
      </pc:sldChg>
    </pc:docChg>
  </pc:docChgLst>
  <pc:docChgLst>
    <pc:chgData name="ARIANA KATHRIN ORTEGA SANTACRUZ" userId="S::aortega@liceodelvalle.net::2fe6b15b-992d-4b06-9870-fbb8d5704715" providerId="AD" clId="Web-{70E78ABA-51EC-4B27-B9A8-0B9F88BBB975}"/>
    <pc:docChg chg="addSld modSld">
      <pc:chgData name="ARIANA KATHRIN ORTEGA SANTACRUZ" userId="S::aortega@liceodelvalle.net::2fe6b15b-992d-4b06-9870-fbb8d5704715" providerId="AD" clId="Web-{70E78ABA-51EC-4B27-B9A8-0B9F88BBB975}" dt="2021-04-28T21:09:18.740" v="36" actId="1076"/>
      <pc:docMkLst>
        <pc:docMk/>
      </pc:docMkLst>
      <pc:sldChg chg="addSp delSp modSp">
        <pc:chgData name="ARIANA KATHRIN ORTEGA SANTACRUZ" userId="S::aortega@liceodelvalle.net::2fe6b15b-992d-4b06-9870-fbb8d5704715" providerId="AD" clId="Web-{70E78ABA-51EC-4B27-B9A8-0B9F88BBB975}" dt="2021-04-28T21:06:04.938" v="7"/>
        <pc:sldMkLst>
          <pc:docMk/>
          <pc:sldMk cId="1032862940" sldId="297"/>
        </pc:sldMkLst>
        <pc:spChg chg="mod">
          <ac:chgData name="ARIANA KATHRIN ORTEGA SANTACRUZ" userId="S::aortega@liceodelvalle.net::2fe6b15b-992d-4b06-9870-fbb8d5704715" providerId="AD" clId="Web-{70E78ABA-51EC-4B27-B9A8-0B9F88BBB975}" dt="2021-04-28T21:06:00.984" v="5" actId="1076"/>
          <ac:spMkLst>
            <pc:docMk/>
            <pc:sldMk cId="1032862940" sldId="297"/>
            <ac:spMk id="2" creationId="{B27E0FEB-5193-4AD6-9670-5FFD6A7B0A83}"/>
          </ac:spMkLst>
        </pc:spChg>
        <pc:spChg chg="add del">
          <ac:chgData name="ARIANA KATHRIN ORTEGA SANTACRUZ" userId="S::aortega@liceodelvalle.net::2fe6b15b-992d-4b06-9870-fbb8d5704715" providerId="AD" clId="Web-{70E78ABA-51EC-4B27-B9A8-0B9F88BBB975}" dt="2021-04-28T21:06:04.938" v="7"/>
          <ac:spMkLst>
            <pc:docMk/>
            <pc:sldMk cId="1032862940" sldId="297"/>
            <ac:spMk id="3" creationId="{855504A4-FC61-4E4E-8B30-982FE38BFCA0}"/>
          </ac:spMkLst>
        </pc:spChg>
        <pc:picChg chg="mod">
          <ac:chgData name="ARIANA KATHRIN ORTEGA SANTACRUZ" userId="S::aortega@liceodelvalle.net::2fe6b15b-992d-4b06-9870-fbb8d5704715" providerId="AD" clId="Web-{70E78ABA-51EC-4B27-B9A8-0B9F88BBB975}" dt="2021-04-28T21:05:55.172" v="4" actId="1076"/>
          <ac:picMkLst>
            <pc:docMk/>
            <pc:sldMk cId="1032862940" sldId="297"/>
            <ac:picMk id="4" creationId="{2C2C5AD5-D9F6-45DE-9432-BD2FFF6B4954}"/>
          </ac:picMkLst>
        </pc:picChg>
        <pc:picChg chg="add del mod">
          <ac:chgData name="ARIANA KATHRIN ORTEGA SANTACRUZ" userId="S::aortega@liceodelvalle.net::2fe6b15b-992d-4b06-9870-fbb8d5704715" providerId="AD" clId="Web-{70E78ABA-51EC-4B27-B9A8-0B9F88BBB975}" dt="2021-04-28T21:05:52.765" v="3"/>
          <ac:picMkLst>
            <pc:docMk/>
            <pc:sldMk cId="1032862940" sldId="297"/>
            <ac:picMk id="7" creationId="{8A5590E3-4547-41DD-B078-FFB19574A858}"/>
          </ac:picMkLst>
        </pc:picChg>
      </pc:sldChg>
      <pc:sldChg chg="addSp delSp modSp add replId">
        <pc:chgData name="ARIANA KATHRIN ORTEGA SANTACRUZ" userId="S::aortega@liceodelvalle.net::2fe6b15b-992d-4b06-9870-fbb8d5704715" providerId="AD" clId="Web-{70E78ABA-51EC-4B27-B9A8-0B9F88BBB975}" dt="2021-04-28T21:09:18.740" v="36" actId="1076"/>
        <pc:sldMkLst>
          <pc:docMk/>
          <pc:sldMk cId="826309922" sldId="307"/>
        </pc:sldMkLst>
        <pc:spChg chg="mod">
          <ac:chgData name="ARIANA KATHRIN ORTEGA SANTACRUZ" userId="S::aortega@liceodelvalle.net::2fe6b15b-992d-4b06-9870-fbb8d5704715" providerId="AD" clId="Web-{70E78ABA-51EC-4B27-B9A8-0B9F88BBB975}" dt="2021-04-28T21:07:20.799" v="21" actId="20577"/>
          <ac:spMkLst>
            <pc:docMk/>
            <pc:sldMk cId="826309922" sldId="307"/>
            <ac:spMk id="2" creationId="{B27E0FEB-5193-4AD6-9670-5FFD6A7B0A83}"/>
          </ac:spMkLst>
        </pc:spChg>
        <pc:picChg chg="add mod">
          <ac:chgData name="ARIANA KATHRIN ORTEGA SANTACRUZ" userId="S::aortega@liceodelvalle.net::2fe6b15b-992d-4b06-9870-fbb8d5704715" providerId="AD" clId="Web-{70E78ABA-51EC-4B27-B9A8-0B9F88BBB975}" dt="2021-04-28T21:08:38.973" v="34" actId="1076"/>
          <ac:picMkLst>
            <pc:docMk/>
            <pc:sldMk cId="826309922" sldId="307"/>
            <ac:picMk id="3" creationId="{6A58EE27-FFDF-4AF7-8CD0-81835F1C1406}"/>
          </ac:picMkLst>
        </pc:picChg>
        <pc:picChg chg="del">
          <ac:chgData name="ARIANA KATHRIN ORTEGA SANTACRUZ" userId="S::aortega@liceodelvalle.net::2fe6b15b-992d-4b06-9870-fbb8d5704715" providerId="AD" clId="Web-{70E78ABA-51EC-4B27-B9A8-0B9F88BBB975}" dt="2021-04-28T21:07:22.346" v="22"/>
          <ac:picMkLst>
            <pc:docMk/>
            <pc:sldMk cId="826309922" sldId="307"/>
            <ac:picMk id="4" creationId="{2C2C5AD5-D9F6-45DE-9432-BD2FFF6B4954}"/>
          </ac:picMkLst>
        </pc:picChg>
        <pc:picChg chg="add mod">
          <ac:chgData name="ARIANA KATHRIN ORTEGA SANTACRUZ" userId="S::aortega@liceodelvalle.net::2fe6b15b-992d-4b06-9870-fbb8d5704715" providerId="AD" clId="Web-{70E78ABA-51EC-4B27-B9A8-0B9F88BBB975}" dt="2021-04-28T21:09:18.740" v="36" actId="1076"/>
          <ac:picMkLst>
            <pc:docMk/>
            <pc:sldMk cId="826309922" sldId="307"/>
            <ac:picMk id="6" creationId="{3C900A83-D4F5-4721-A4D8-193579C3A10A}"/>
          </ac:picMkLst>
        </pc:picChg>
      </pc:sldChg>
    </pc:docChg>
  </pc:docChgLst>
  <pc:docChgLst>
    <pc:chgData name="YULIANA ESTEFANIA MARTINEZ CARRERA" userId="S::ymartinez@liceodelvalle.net::c3677854-13c3-456f-9636-8a48793b34b1" providerId="AD" clId="Web-{DFCF3DD2-EAEB-4B05-9B2D-47DDD90A40C5}"/>
    <pc:docChg chg="addSld modSld">
      <pc:chgData name="YULIANA ESTEFANIA MARTINEZ CARRERA" userId="S::ymartinez@liceodelvalle.net::c3677854-13c3-456f-9636-8a48793b34b1" providerId="AD" clId="Web-{DFCF3DD2-EAEB-4B05-9B2D-47DDD90A40C5}" dt="2021-04-26T22:48:23.821" v="49"/>
      <pc:docMkLst>
        <pc:docMk/>
      </pc:docMkLst>
      <pc:sldChg chg="delSp modSp add replId">
        <pc:chgData name="YULIANA ESTEFANIA MARTINEZ CARRERA" userId="S::ymartinez@liceodelvalle.net::c3677854-13c3-456f-9636-8a48793b34b1" providerId="AD" clId="Web-{DFCF3DD2-EAEB-4B05-9B2D-47DDD90A40C5}" dt="2021-04-26T22:48:23.821" v="49"/>
        <pc:sldMkLst>
          <pc:docMk/>
          <pc:sldMk cId="4120191736" sldId="301"/>
        </pc:sldMkLst>
        <pc:spChg chg="mod">
          <ac:chgData name="YULIANA ESTEFANIA MARTINEZ CARRERA" userId="S::ymartinez@liceodelvalle.net::c3677854-13c3-456f-9636-8a48793b34b1" providerId="AD" clId="Web-{DFCF3DD2-EAEB-4B05-9B2D-47DDD90A40C5}" dt="2021-04-26T22:47:47.991" v="12" actId="20577"/>
          <ac:spMkLst>
            <pc:docMk/>
            <pc:sldMk cId="4120191736" sldId="301"/>
            <ac:spMk id="2" creationId="{B27E0FEB-5193-4AD6-9670-5FFD6A7B0A83}"/>
          </ac:spMkLst>
        </pc:spChg>
        <pc:spChg chg="mod">
          <ac:chgData name="YULIANA ESTEFANIA MARTINEZ CARRERA" userId="S::ymartinez@liceodelvalle.net::c3677854-13c3-456f-9636-8a48793b34b1" providerId="AD" clId="Web-{DFCF3DD2-EAEB-4B05-9B2D-47DDD90A40C5}" dt="2021-04-26T22:48:21.181" v="48" actId="20577"/>
          <ac:spMkLst>
            <pc:docMk/>
            <pc:sldMk cId="4120191736" sldId="301"/>
            <ac:spMk id="5" creationId="{E16430AF-2714-44E4-ACFB-7B9601D9A24E}"/>
          </ac:spMkLst>
        </pc:spChg>
        <pc:picChg chg="del">
          <ac:chgData name="YULIANA ESTEFANIA MARTINEZ CARRERA" userId="S::ymartinez@liceodelvalle.net::c3677854-13c3-456f-9636-8a48793b34b1" providerId="AD" clId="Web-{DFCF3DD2-EAEB-4B05-9B2D-47DDD90A40C5}" dt="2021-04-26T22:48:23.821" v="49"/>
          <ac:picMkLst>
            <pc:docMk/>
            <pc:sldMk cId="4120191736" sldId="301"/>
            <ac:picMk id="3" creationId="{0DAD570C-14A5-4991-A78B-615CF58AFEC9}"/>
          </ac:picMkLst>
        </pc:picChg>
      </pc:sldChg>
    </pc:docChg>
  </pc:docChgLst>
  <pc:docChgLst>
    <pc:chgData name="ARIANA KATHRIN ORTEGA SANTACRUZ" userId="S::aortega@liceodelvalle.net::2fe6b15b-992d-4b06-9870-fbb8d5704715" providerId="AD" clId="Web-{5C606D9D-AAA0-470C-8691-60D7377D974B}"/>
    <pc:docChg chg="modSld">
      <pc:chgData name="ARIANA KATHRIN ORTEGA SANTACRUZ" userId="S::aortega@liceodelvalle.net::2fe6b15b-992d-4b06-9870-fbb8d5704715" providerId="AD" clId="Web-{5C606D9D-AAA0-470C-8691-60D7377D974B}" dt="2021-04-24T22:54:51.012" v="128"/>
      <pc:docMkLst>
        <pc:docMk/>
      </pc:docMkLst>
      <pc:sldChg chg="mod setBg">
        <pc:chgData name="ARIANA KATHRIN ORTEGA SANTACRUZ" userId="S::aortega@liceodelvalle.net::2fe6b15b-992d-4b06-9870-fbb8d5704715" providerId="AD" clId="Web-{5C606D9D-AAA0-470C-8691-60D7377D974B}" dt="2021-04-24T22:37:46.552" v="28"/>
        <pc:sldMkLst>
          <pc:docMk/>
          <pc:sldMk cId="0" sldId="258"/>
        </pc:sldMkLst>
      </pc:sldChg>
      <pc:sldChg chg="mod setBg">
        <pc:chgData name="ARIANA KATHRIN ORTEGA SANTACRUZ" userId="S::aortega@liceodelvalle.net::2fe6b15b-992d-4b06-9870-fbb8d5704715" providerId="AD" clId="Web-{5C606D9D-AAA0-470C-8691-60D7377D974B}" dt="2021-04-24T22:38:35.553" v="32"/>
        <pc:sldMkLst>
          <pc:docMk/>
          <pc:sldMk cId="0" sldId="266"/>
        </pc:sldMkLst>
      </pc:sldChg>
      <pc:sldChg chg="mod setBg">
        <pc:chgData name="ARIANA KATHRIN ORTEGA SANTACRUZ" userId="S::aortega@liceodelvalle.net::2fe6b15b-992d-4b06-9870-fbb8d5704715" providerId="AD" clId="Web-{5C606D9D-AAA0-470C-8691-60D7377D974B}" dt="2021-04-24T22:32:59.623" v="2"/>
        <pc:sldMkLst>
          <pc:docMk/>
          <pc:sldMk cId="3748364580" sldId="268"/>
        </pc:sldMkLst>
      </pc:sldChg>
      <pc:sldChg chg="mod setBg">
        <pc:chgData name="ARIANA KATHRIN ORTEGA SANTACRUZ" userId="S::aortega@liceodelvalle.net::2fe6b15b-992d-4b06-9870-fbb8d5704715" providerId="AD" clId="Web-{5C606D9D-AAA0-470C-8691-60D7377D974B}" dt="2021-04-24T22:36:01.127" v="22"/>
        <pc:sldMkLst>
          <pc:docMk/>
          <pc:sldMk cId="25365905" sldId="269"/>
        </pc:sldMkLst>
      </pc:sldChg>
      <pc:sldChg chg="mod setBg">
        <pc:chgData name="ARIANA KATHRIN ORTEGA SANTACRUZ" userId="S::aortega@liceodelvalle.net::2fe6b15b-992d-4b06-9870-fbb8d5704715" providerId="AD" clId="Web-{5C606D9D-AAA0-470C-8691-60D7377D974B}" dt="2021-04-24T22:39:42.445" v="35"/>
        <pc:sldMkLst>
          <pc:docMk/>
          <pc:sldMk cId="171549411" sldId="270"/>
        </pc:sldMkLst>
      </pc:sldChg>
      <pc:sldChg chg="modSp mod setBg">
        <pc:chgData name="ARIANA KATHRIN ORTEGA SANTACRUZ" userId="S::aortega@liceodelvalle.net::2fe6b15b-992d-4b06-9870-fbb8d5704715" providerId="AD" clId="Web-{5C606D9D-AAA0-470C-8691-60D7377D974B}" dt="2021-04-24T22:34:20.266" v="12" actId="20577"/>
        <pc:sldMkLst>
          <pc:docMk/>
          <pc:sldMk cId="456696463" sldId="271"/>
        </pc:sldMkLst>
        <pc:spChg chg="mod">
          <ac:chgData name="ARIANA KATHRIN ORTEGA SANTACRUZ" userId="S::aortega@liceodelvalle.net::2fe6b15b-992d-4b06-9870-fbb8d5704715" providerId="AD" clId="Web-{5C606D9D-AAA0-470C-8691-60D7377D974B}" dt="2021-04-24T22:34:20.266" v="12" actId="20577"/>
          <ac:spMkLst>
            <pc:docMk/>
            <pc:sldMk cId="456696463" sldId="271"/>
            <ac:spMk id="235" creationId="{00000000-0000-0000-0000-000000000000}"/>
          </ac:spMkLst>
        </pc:spChg>
      </pc:sldChg>
      <pc:sldChg chg="mod setBg">
        <pc:chgData name="ARIANA KATHRIN ORTEGA SANTACRUZ" userId="S::aortega@liceodelvalle.net::2fe6b15b-992d-4b06-9870-fbb8d5704715" providerId="AD" clId="Web-{5C606D9D-AAA0-470C-8691-60D7377D974B}" dt="2021-04-24T22:35:37.455" v="20"/>
        <pc:sldMkLst>
          <pc:docMk/>
          <pc:sldMk cId="3953489214" sldId="273"/>
        </pc:sldMkLst>
      </pc:sldChg>
      <pc:sldChg chg="mod setBg">
        <pc:chgData name="ARIANA KATHRIN ORTEGA SANTACRUZ" userId="S::aortega@liceodelvalle.net::2fe6b15b-992d-4b06-9870-fbb8d5704715" providerId="AD" clId="Web-{5C606D9D-AAA0-470C-8691-60D7377D974B}" dt="2021-04-24T22:41:13.384" v="38"/>
        <pc:sldMkLst>
          <pc:docMk/>
          <pc:sldMk cId="555467499" sldId="274"/>
        </pc:sldMkLst>
      </pc:sldChg>
      <pc:sldChg chg="mod setBg">
        <pc:chgData name="ARIANA KATHRIN ORTEGA SANTACRUZ" userId="S::aortega@liceodelvalle.net::2fe6b15b-992d-4b06-9870-fbb8d5704715" providerId="AD" clId="Web-{5C606D9D-AAA0-470C-8691-60D7377D974B}" dt="2021-04-24T22:41:49.869" v="41"/>
        <pc:sldMkLst>
          <pc:docMk/>
          <pc:sldMk cId="2426404725" sldId="275"/>
        </pc:sldMkLst>
      </pc:sldChg>
      <pc:sldChg chg="addSp delSp modSp">
        <pc:chgData name="ARIANA KATHRIN ORTEGA SANTACRUZ" userId="S::aortega@liceodelvalle.net::2fe6b15b-992d-4b06-9870-fbb8d5704715" providerId="AD" clId="Web-{5C606D9D-AAA0-470C-8691-60D7377D974B}" dt="2021-04-24T22:48:45.051" v="46" actId="1076"/>
        <pc:sldMkLst>
          <pc:docMk/>
          <pc:sldMk cId="1976689636" sldId="281"/>
        </pc:sldMkLst>
        <pc:picChg chg="add mod ord">
          <ac:chgData name="ARIANA KATHRIN ORTEGA SANTACRUZ" userId="S::aortega@liceodelvalle.net::2fe6b15b-992d-4b06-9870-fbb8d5704715" providerId="AD" clId="Web-{5C606D9D-AAA0-470C-8691-60D7377D974B}" dt="2021-04-24T22:48:45.051" v="46" actId="1076"/>
          <ac:picMkLst>
            <pc:docMk/>
            <pc:sldMk cId="1976689636" sldId="281"/>
            <ac:picMk id="4" creationId="{D10B6B2F-3012-41AE-A06B-3ED8BEFCDC56}"/>
          </ac:picMkLst>
        </pc:picChg>
        <pc:picChg chg="del mod">
          <ac:chgData name="ARIANA KATHRIN ORTEGA SANTACRUZ" userId="S::aortega@liceodelvalle.net::2fe6b15b-992d-4b06-9870-fbb8d5704715" providerId="AD" clId="Web-{5C606D9D-AAA0-470C-8691-60D7377D974B}" dt="2021-04-24T22:47:11.658" v="43"/>
          <ac:picMkLst>
            <pc:docMk/>
            <pc:sldMk cId="1976689636" sldId="281"/>
            <ac:picMk id="6" creationId="{054C223A-F0F7-4519-8DA0-E7A1F24258A7}"/>
          </ac:picMkLst>
        </pc:picChg>
      </pc:sldChg>
      <pc:sldChg chg="addSp delSp modSp">
        <pc:chgData name="ARIANA KATHRIN ORTEGA SANTACRUZ" userId="S::aortega@liceodelvalle.net::2fe6b15b-992d-4b06-9870-fbb8d5704715" providerId="AD" clId="Web-{5C606D9D-AAA0-470C-8691-60D7377D974B}" dt="2021-04-24T22:54:51.012" v="128"/>
        <pc:sldMkLst>
          <pc:docMk/>
          <pc:sldMk cId="423923767" sldId="286"/>
        </pc:sldMkLst>
        <pc:spChg chg="mod">
          <ac:chgData name="ARIANA KATHRIN ORTEGA SANTACRUZ" userId="S::aortega@liceodelvalle.net::2fe6b15b-992d-4b06-9870-fbb8d5704715" providerId="AD" clId="Web-{5C606D9D-AAA0-470C-8691-60D7377D974B}" dt="2021-04-24T22:49:37.880" v="73" actId="20577"/>
          <ac:spMkLst>
            <pc:docMk/>
            <pc:sldMk cId="423923767" sldId="286"/>
            <ac:spMk id="4" creationId="{FB62A80C-C383-47AA-9D60-CC51A4F8A9F3}"/>
          </ac:spMkLst>
        </pc:spChg>
        <pc:spChg chg="add">
          <ac:chgData name="ARIANA KATHRIN ORTEGA SANTACRUZ" userId="S::aortega@liceodelvalle.net::2fe6b15b-992d-4b06-9870-fbb8d5704715" providerId="AD" clId="Web-{5C606D9D-AAA0-470C-8691-60D7377D974B}" dt="2021-04-24T22:54:49.699" v="125"/>
          <ac:spMkLst>
            <pc:docMk/>
            <pc:sldMk cId="423923767" sldId="286"/>
            <ac:spMk id="13" creationId="{06D5D56B-6C37-4076-83FA-5A16C1D649A4}"/>
          </ac:spMkLst>
        </pc:spChg>
        <pc:spChg chg="mod">
          <ac:chgData name="ARIANA KATHRIN ORTEGA SANTACRUZ" userId="S::aortega@liceodelvalle.net::2fe6b15b-992d-4b06-9870-fbb8d5704715" providerId="AD" clId="Web-{5C606D9D-AAA0-470C-8691-60D7377D974B}" dt="2021-04-24T22:50:15.146" v="94" actId="1076"/>
          <ac:spMkLst>
            <pc:docMk/>
            <pc:sldMk cId="423923767" sldId="286"/>
            <ac:spMk id="198" creationId="{00000000-0000-0000-0000-000000000000}"/>
          </ac:spMkLst>
        </pc:spChg>
        <pc:picChg chg="mod">
          <ac:chgData name="ARIANA KATHRIN ORTEGA SANTACRUZ" userId="S::aortega@liceodelvalle.net::2fe6b15b-992d-4b06-9870-fbb8d5704715" providerId="AD" clId="Web-{5C606D9D-AAA0-470C-8691-60D7377D974B}" dt="2021-04-24T22:54:37.637" v="123" actId="1076"/>
          <ac:picMkLst>
            <pc:docMk/>
            <pc:sldMk cId="423923767" sldId="286"/>
            <ac:picMk id="191" creationId="{00000000-0000-0000-0000-000000000000}"/>
          </ac:picMkLst>
        </pc:picChg>
        <pc:inkChg chg="add del">
          <ac:chgData name="ARIANA KATHRIN ORTEGA SANTACRUZ" userId="S::aortega@liceodelvalle.net::2fe6b15b-992d-4b06-9870-fbb8d5704715" providerId="AD" clId="Web-{5C606D9D-AAA0-470C-8691-60D7377D974B}" dt="2021-04-24T22:50:57.100" v="98"/>
          <ac:inkMkLst>
            <pc:docMk/>
            <pc:sldMk cId="423923767" sldId="286"/>
            <ac:inkMk id="3" creationId="{4262CB26-615C-474F-8CDF-3AB1C577A936}"/>
          </ac:inkMkLst>
        </pc:inkChg>
        <pc:inkChg chg="add">
          <ac:chgData name="ARIANA KATHRIN ORTEGA SANTACRUZ" userId="S::aortega@liceodelvalle.net::2fe6b15b-992d-4b06-9870-fbb8d5704715" providerId="AD" clId="Web-{5C606D9D-AAA0-470C-8691-60D7377D974B}" dt="2021-04-24T22:52:09.914" v="101"/>
          <ac:inkMkLst>
            <pc:docMk/>
            <pc:sldMk cId="423923767" sldId="286"/>
            <ac:inkMk id="3" creationId="{7A880077-4B8F-4162-836B-E2F320F94E89}"/>
          </ac:inkMkLst>
        </pc:inkChg>
        <pc:inkChg chg="add del">
          <ac:chgData name="ARIANA KATHRIN ORTEGA SANTACRUZ" userId="S::aortega@liceodelvalle.net::2fe6b15b-992d-4b06-9870-fbb8d5704715" providerId="AD" clId="Web-{5C606D9D-AAA0-470C-8691-60D7377D974B}" dt="2021-04-24T22:54:08.073" v="117"/>
          <ac:inkMkLst>
            <pc:docMk/>
            <pc:sldMk cId="423923767" sldId="286"/>
            <ac:inkMk id="3" creationId="{ABCF7D86-351B-4F5C-B3CA-818FAC39760F}"/>
          </ac:inkMkLst>
        </pc:inkChg>
        <pc:inkChg chg="add">
          <ac:chgData name="ARIANA KATHRIN ORTEGA SANTACRUZ" userId="S::aortega@liceodelvalle.net::2fe6b15b-992d-4b06-9870-fbb8d5704715" providerId="AD" clId="Web-{5C606D9D-AAA0-470C-8691-60D7377D974B}" dt="2021-04-24T22:53:36.666" v="106"/>
          <ac:inkMkLst>
            <pc:docMk/>
            <pc:sldMk cId="423923767" sldId="286"/>
            <ac:inkMk id="3" creationId="{D2EDEF65-1666-4274-A3B1-47957953A9F9}"/>
          </ac:inkMkLst>
        </pc:inkChg>
        <pc:inkChg chg="add">
          <ac:chgData name="ARIANA KATHRIN ORTEGA SANTACRUZ" userId="S::aortega@liceodelvalle.net::2fe6b15b-992d-4b06-9870-fbb8d5704715" providerId="AD" clId="Web-{5C606D9D-AAA0-470C-8691-60D7377D974B}" dt="2021-04-24T22:53:39.198" v="107"/>
          <ac:inkMkLst>
            <pc:docMk/>
            <pc:sldMk cId="423923767" sldId="286"/>
            <ac:inkMk id="5" creationId="{31196EDA-C01C-4ACB-9F36-7B07B2FB14FA}"/>
          </ac:inkMkLst>
        </pc:inkChg>
        <pc:inkChg chg="add">
          <ac:chgData name="ARIANA KATHRIN ORTEGA SANTACRUZ" userId="S::aortega@liceodelvalle.net::2fe6b15b-992d-4b06-9870-fbb8d5704715" providerId="AD" clId="Web-{5C606D9D-AAA0-470C-8691-60D7377D974B}" dt="2021-04-24T22:52:34.696" v="102"/>
          <ac:inkMkLst>
            <pc:docMk/>
            <pc:sldMk cId="423923767" sldId="286"/>
            <ac:inkMk id="5" creationId="{4C697719-FDB6-4377-B32B-BC0B68C87C97}"/>
          </ac:inkMkLst>
        </pc:inkChg>
        <pc:inkChg chg="add del">
          <ac:chgData name="ARIANA KATHRIN ORTEGA SANTACRUZ" userId="S::aortega@liceodelvalle.net::2fe6b15b-992d-4b06-9870-fbb8d5704715" providerId="AD" clId="Web-{5C606D9D-AAA0-470C-8691-60D7377D974B}" dt="2021-04-24T22:50:57.100" v="97"/>
          <ac:inkMkLst>
            <pc:docMk/>
            <pc:sldMk cId="423923767" sldId="286"/>
            <ac:inkMk id="5" creationId="{6A53E8EE-B1D5-4F6B-A945-47B06D65769B}"/>
          </ac:inkMkLst>
        </pc:inkChg>
        <pc:inkChg chg="add del">
          <ac:chgData name="ARIANA KATHRIN ORTEGA SANTACRUZ" userId="S::aortega@liceodelvalle.net::2fe6b15b-992d-4b06-9870-fbb8d5704715" providerId="AD" clId="Web-{5C606D9D-AAA0-470C-8691-60D7377D974B}" dt="2021-04-24T22:54:16.324" v="119"/>
          <ac:inkMkLst>
            <pc:docMk/>
            <pc:sldMk cId="423923767" sldId="286"/>
            <ac:inkMk id="5" creationId="{7EADFC4E-5AE4-4999-91EF-630B8800ACB0}"/>
          </ac:inkMkLst>
        </pc:inkChg>
        <pc:inkChg chg="add del">
          <ac:chgData name="ARIANA KATHRIN ORTEGA SANTACRUZ" userId="S::aortega@liceodelvalle.net::2fe6b15b-992d-4b06-9870-fbb8d5704715" providerId="AD" clId="Web-{5C606D9D-AAA0-470C-8691-60D7377D974B}" dt="2021-04-24T22:53:09.510" v="104"/>
          <ac:inkMkLst>
            <pc:docMk/>
            <pc:sldMk cId="423923767" sldId="286"/>
            <ac:inkMk id="5" creationId="{F24F6FAC-F7F2-42E2-BB47-FD5A5C8895A6}"/>
          </ac:inkMkLst>
        </pc:inkChg>
        <pc:inkChg chg="add del">
          <ac:chgData name="ARIANA KATHRIN ORTEGA SANTACRUZ" userId="S::aortega@liceodelvalle.net::2fe6b15b-992d-4b06-9870-fbb8d5704715" providerId="AD" clId="Web-{5C606D9D-AAA0-470C-8691-60D7377D974B}" dt="2021-04-24T22:54:51.012" v="128"/>
          <ac:inkMkLst>
            <pc:docMk/>
            <pc:sldMk cId="423923767" sldId="286"/>
            <ac:inkMk id="6" creationId="{3459BB2E-7AEE-4531-8202-654BACFE98BF}"/>
          </ac:inkMkLst>
        </pc:inkChg>
        <pc:inkChg chg="add">
          <ac:chgData name="ARIANA KATHRIN ORTEGA SANTACRUZ" userId="S::aortega@liceodelvalle.net::2fe6b15b-992d-4b06-9870-fbb8d5704715" providerId="AD" clId="Web-{5C606D9D-AAA0-470C-8691-60D7377D974B}" dt="2021-04-24T22:51:32.132" v="100"/>
          <ac:inkMkLst>
            <pc:docMk/>
            <pc:sldMk cId="423923767" sldId="286"/>
            <ac:inkMk id="6" creationId="{39D31103-8C4E-4E1C-A2EF-87C57C1C9BB5}"/>
          </ac:inkMkLst>
        </pc:inkChg>
        <pc:inkChg chg="add">
          <ac:chgData name="ARIANA KATHRIN ORTEGA SANTACRUZ" userId="S::aortega@liceodelvalle.net::2fe6b15b-992d-4b06-9870-fbb8d5704715" providerId="AD" clId="Web-{5C606D9D-AAA0-470C-8691-60D7377D974B}" dt="2021-04-24T22:53:17.775" v="105"/>
          <ac:inkMkLst>
            <pc:docMk/>
            <pc:sldMk cId="423923767" sldId="286"/>
            <ac:inkMk id="6" creationId="{591A3514-B750-4E70-BBDF-C7EBD0BBFCA3}"/>
          </ac:inkMkLst>
        </pc:inkChg>
        <pc:inkChg chg="add">
          <ac:chgData name="ARIANA KATHRIN ORTEGA SANTACRUZ" userId="S::aortega@liceodelvalle.net::2fe6b15b-992d-4b06-9870-fbb8d5704715" providerId="AD" clId="Web-{5C606D9D-AAA0-470C-8691-60D7377D974B}" dt="2021-04-24T22:53:40.135" v="108"/>
          <ac:inkMkLst>
            <pc:docMk/>
            <pc:sldMk cId="423923767" sldId="286"/>
            <ac:inkMk id="6" creationId="{7FD1DAA9-0831-4CA4-96A8-022D5737B42A}"/>
          </ac:inkMkLst>
        </pc:inkChg>
        <pc:inkChg chg="add del">
          <ac:chgData name="ARIANA KATHRIN ORTEGA SANTACRUZ" userId="S::aortega@liceodelvalle.net::2fe6b15b-992d-4b06-9870-fbb8d5704715" providerId="AD" clId="Web-{5C606D9D-AAA0-470C-8691-60D7377D974B}" dt="2021-04-24T22:54:04.886" v="115"/>
          <ac:inkMkLst>
            <pc:docMk/>
            <pc:sldMk cId="423923767" sldId="286"/>
            <ac:inkMk id="7" creationId="{7C938363-8CE8-4D9F-865E-E9050A31BBDD}"/>
          </ac:inkMkLst>
        </pc:inkChg>
        <pc:inkChg chg="add del">
          <ac:chgData name="ARIANA KATHRIN ORTEGA SANTACRUZ" userId="S::aortega@liceodelvalle.net::2fe6b15b-992d-4b06-9870-fbb8d5704715" providerId="AD" clId="Web-{5C606D9D-AAA0-470C-8691-60D7377D974B}" dt="2021-04-24T22:54:08.964" v="118"/>
          <ac:inkMkLst>
            <pc:docMk/>
            <pc:sldMk cId="423923767" sldId="286"/>
            <ac:inkMk id="8" creationId="{FA130131-97BB-4764-9373-79E73BA8CFC8}"/>
          </ac:inkMkLst>
        </pc:inkChg>
        <pc:inkChg chg="add del">
          <ac:chgData name="ARIANA KATHRIN ORTEGA SANTACRUZ" userId="S::aortega@liceodelvalle.net::2fe6b15b-992d-4b06-9870-fbb8d5704715" providerId="AD" clId="Web-{5C606D9D-AAA0-470C-8691-60D7377D974B}" dt="2021-04-24T22:54:08.058" v="116"/>
          <ac:inkMkLst>
            <pc:docMk/>
            <pc:sldMk cId="423923767" sldId="286"/>
            <ac:inkMk id="9" creationId="{1AD6E8E9-1A5C-47F3-9CF0-AF6D6F1C905C}"/>
          </ac:inkMkLst>
        </pc:inkChg>
        <pc:inkChg chg="add del">
          <ac:chgData name="ARIANA KATHRIN ORTEGA SANTACRUZ" userId="S::aortega@liceodelvalle.net::2fe6b15b-992d-4b06-9870-fbb8d5704715" providerId="AD" clId="Web-{5C606D9D-AAA0-470C-8691-60D7377D974B}" dt="2021-04-24T22:54:16.324" v="120"/>
          <ac:inkMkLst>
            <pc:docMk/>
            <pc:sldMk cId="423923767" sldId="286"/>
            <ac:inkMk id="10" creationId="{453EC2F2-9814-43BA-9DAF-B4A541C8D479}"/>
          </ac:inkMkLst>
        </pc:inkChg>
        <pc:inkChg chg="add del">
          <ac:chgData name="ARIANA KATHRIN ORTEGA SANTACRUZ" userId="S::aortega@liceodelvalle.net::2fe6b15b-992d-4b06-9870-fbb8d5704715" providerId="AD" clId="Web-{5C606D9D-AAA0-470C-8691-60D7377D974B}" dt="2021-04-24T22:54:51.012" v="127"/>
          <ac:inkMkLst>
            <pc:docMk/>
            <pc:sldMk cId="423923767" sldId="286"/>
            <ac:inkMk id="11" creationId="{E7332C49-910C-47DE-80ED-636BA6E215E9}"/>
          </ac:inkMkLst>
        </pc:inkChg>
        <pc:inkChg chg="add del">
          <ac:chgData name="ARIANA KATHRIN ORTEGA SANTACRUZ" userId="S::aortega@liceodelvalle.net::2fe6b15b-992d-4b06-9870-fbb8d5704715" providerId="AD" clId="Web-{5C606D9D-AAA0-470C-8691-60D7377D974B}" dt="2021-04-24T22:54:50.996" v="126"/>
          <ac:inkMkLst>
            <pc:docMk/>
            <pc:sldMk cId="423923767" sldId="286"/>
            <ac:inkMk id="12" creationId="{8E06837B-4D5C-447E-BA73-03FEB1BE6094}"/>
          </ac:inkMkLst>
        </pc:inkChg>
      </pc:sldChg>
    </pc:docChg>
  </pc:docChgLst>
  <pc:docChgLst>
    <pc:chgData name="ARIANA KATHRIN ORTEGA SANTACRUZ" userId="S::aortega@liceodelvalle.net::2fe6b15b-992d-4b06-9870-fbb8d5704715" providerId="AD" clId="Web-{E441F796-549F-43A2-A815-B286B129BE67}"/>
    <pc:docChg chg="modSld">
      <pc:chgData name="ARIANA KATHRIN ORTEGA SANTACRUZ" userId="S::aortega@liceodelvalle.net::2fe6b15b-992d-4b06-9870-fbb8d5704715" providerId="AD" clId="Web-{E441F796-549F-43A2-A815-B286B129BE67}" dt="2021-04-27T20:39:39.225" v="1" actId="1076"/>
      <pc:docMkLst>
        <pc:docMk/>
      </pc:docMkLst>
      <pc:sldChg chg="modSp">
        <pc:chgData name="ARIANA KATHRIN ORTEGA SANTACRUZ" userId="S::aortega@liceodelvalle.net::2fe6b15b-992d-4b06-9870-fbb8d5704715" providerId="AD" clId="Web-{E441F796-549F-43A2-A815-B286B129BE67}" dt="2021-04-27T20:39:39.225" v="1" actId="1076"/>
        <pc:sldMkLst>
          <pc:docMk/>
          <pc:sldMk cId="1170607777" sldId="296"/>
        </pc:sldMkLst>
        <pc:spChg chg="mod">
          <ac:chgData name="ARIANA KATHRIN ORTEGA SANTACRUZ" userId="S::aortega@liceodelvalle.net::2fe6b15b-992d-4b06-9870-fbb8d5704715" providerId="AD" clId="Web-{E441F796-549F-43A2-A815-B286B129BE67}" dt="2021-04-27T20:39:39.225" v="1" actId="1076"/>
          <ac:spMkLst>
            <pc:docMk/>
            <pc:sldMk cId="1170607777" sldId="296"/>
            <ac:spMk id="5" creationId="{E16430AF-2714-44E4-ACFB-7B9601D9A24E}"/>
          </ac:spMkLst>
        </pc:spChg>
        <pc:spChg chg="mod">
          <ac:chgData name="ARIANA KATHRIN ORTEGA SANTACRUZ" userId="S::aortega@liceodelvalle.net::2fe6b15b-992d-4b06-9870-fbb8d5704715" providerId="AD" clId="Web-{E441F796-549F-43A2-A815-B286B129BE67}" dt="2021-04-27T20:39:35.818" v="0" actId="1076"/>
          <ac:spMkLst>
            <pc:docMk/>
            <pc:sldMk cId="1170607777" sldId="296"/>
            <ac:spMk id="9" creationId="{E791388E-35AA-4878-9FBB-9C491D79F201}"/>
          </ac:spMkLst>
        </pc:spChg>
      </pc:sldChg>
    </pc:docChg>
  </pc:docChgLst>
  <pc:docChgLst>
    <pc:chgData name="YULIANA ESTEFANIA MARTINEZ CARRERA" userId="S::ymartinez@liceodelvalle.net::c3677854-13c3-456f-9636-8a48793b34b1" providerId="AD" clId="Web-{ED857AEF-B4E0-4EF3-8931-E7C9BED62B08}"/>
    <pc:docChg chg="modSld">
      <pc:chgData name="YULIANA ESTEFANIA MARTINEZ CARRERA" userId="S::ymartinez@liceodelvalle.net::c3677854-13c3-456f-9636-8a48793b34b1" providerId="AD" clId="Web-{ED857AEF-B4E0-4EF3-8931-E7C9BED62B08}" dt="2021-05-05T15:09:36.929" v="34"/>
      <pc:docMkLst>
        <pc:docMk/>
      </pc:docMkLst>
      <pc:sldChg chg="delSp modSp">
        <pc:chgData name="YULIANA ESTEFANIA MARTINEZ CARRERA" userId="S::ymartinez@liceodelvalle.net::c3677854-13c3-456f-9636-8a48793b34b1" providerId="AD" clId="Web-{ED857AEF-B4E0-4EF3-8931-E7C9BED62B08}" dt="2021-05-05T15:09:36.929" v="34"/>
        <pc:sldMkLst>
          <pc:docMk/>
          <pc:sldMk cId="2963985698" sldId="315"/>
        </pc:sldMkLst>
        <pc:spChg chg="del">
          <ac:chgData name="YULIANA ESTEFANIA MARTINEZ CARRERA" userId="S::ymartinez@liceodelvalle.net::c3677854-13c3-456f-9636-8a48793b34b1" providerId="AD" clId="Web-{ED857AEF-B4E0-4EF3-8931-E7C9BED62B08}" dt="2021-05-05T15:09:36.929" v="34"/>
          <ac:spMkLst>
            <pc:docMk/>
            <pc:sldMk cId="2963985698" sldId="315"/>
            <ac:spMk id="6" creationId="{5813963F-5DF5-484E-99E3-2B10909590F9}"/>
          </ac:spMkLst>
        </pc:spChg>
        <pc:spChg chg="mod">
          <ac:chgData name="YULIANA ESTEFANIA MARTINEZ CARRERA" userId="S::ymartinez@liceodelvalle.net::c3677854-13c3-456f-9636-8a48793b34b1" providerId="AD" clId="Web-{ED857AEF-B4E0-4EF3-8931-E7C9BED62B08}" dt="2021-05-05T15:09:34.726" v="33" actId="20577"/>
          <ac:spMkLst>
            <pc:docMk/>
            <pc:sldMk cId="2963985698" sldId="315"/>
            <ac:spMk id="7" creationId="{71C2BDDC-425F-402F-AB8C-DBB3480D2AFE}"/>
          </ac:spMkLst>
        </pc:spChg>
      </pc:sldChg>
    </pc:docChg>
  </pc:docChgLst>
  <pc:docChgLst>
    <pc:chgData name="ARIANA KATHRIN ORTEGA SANTACRUZ" userId="S::aortega@liceodelvalle.net::2fe6b15b-992d-4b06-9870-fbb8d5704715" providerId="AD" clId="Web-{83637C30-F9F3-4545-880F-732D259E99A0}"/>
    <pc:docChg chg="modSld">
      <pc:chgData name="ARIANA KATHRIN ORTEGA SANTACRUZ" userId="S::aortega@liceodelvalle.net::2fe6b15b-992d-4b06-9870-fbb8d5704715" providerId="AD" clId="Web-{83637C30-F9F3-4545-880F-732D259E99A0}" dt="2021-05-05T14:33:38.401" v="28" actId="20577"/>
      <pc:docMkLst>
        <pc:docMk/>
      </pc:docMkLst>
      <pc:sldChg chg="addSp delSp modSp">
        <pc:chgData name="ARIANA KATHRIN ORTEGA SANTACRUZ" userId="S::aortega@liceodelvalle.net::2fe6b15b-992d-4b06-9870-fbb8d5704715" providerId="AD" clId="Web-{83637C30-F9F3-4545-880F-732D259E99A0}" dt="2021-05-05T14:33:38.401" v="28" actId="20577"/>
        <pc:sldMkLst>
          <pc:docMk/>
          <pc:sldMk cId="911666219" sldId="312"/>
        </pc:sldMkLst>
        <pc:spChg chg="mod">
          <ac:chgData name="ARIANA KATHRIN ORTEGA SANTACRUZ" userId="S::aortega@liceodelvalle.net::2fe6b15b-992d-4b06-9870-fbb8d5704715" providerId="AD" clId="Web-{83637C30-F9F3-4545-880F-732D259E99A0}" dt="2021-05-05T14:33:38.401" v="28" actId="20577"/>
          <ac:spMkLst>
            <pc:docMk/>
            <pc:sldMk cId="911666219" sldId="312"/>
            <ac:spMk id="3" creationId="{E7FA9D4C-B2E5-4560-AB62-DC5C1ED752AB}"/>
          </ac:spMkLst>
        </pc:spChg>
        <pc:picChg chg="add del mod">
          <ac:chgData name="ARIANA KATHRIN ORTEGA SANTACRUZ" userId="S::aortega@liceodelvalle.net::2fe6b15b-992d-4b06-9870-fbb8d5704715" providerId="AD" clId="Web-{83637C30-F9F3-4545-880F-732D259E99A0}" dt="2021-05-05T14:28:47.825" v="2"/>
          <ac:picMkLst>
            <pc:docMk/>
            <pc:sldMk cId="911666219" sldId="312"/>
            <ac:picMk id="6" creationId="{EFB00689-D18F-473B-B3A5-23B10D888C26}"/>
          </ac:picMkLst>
        </pc:picChg>
        <pc:picChg chg="add mod">
          <ac:chgData name="ARIANA KATHRIN ORTEGA SANTACRUZ" userId="S::aortega@liceodelvalle.net::2fe6b15b-992d-4b06-9870-fbb8d5704715" providerId="AD" clId="Web-{83637C30-F9F3-4545-880F-732D259E99A0}" dt="2021-05-05T14:30:22.371" v="5" actId="1076"/>
          <ac:picMkLst>
            <pc:docMk/>
            <pc:sldMk cId="911666219" sldId="312"/>
            <ac:picMk id="7" creationId="{B2525F90-5CEB-403C-9D79-3FD9EC7CA103}"/>
          </ac:picMkLst>
        </pc:picChg>
      </pc:sldChg>
      <pc:sldChg chg="modSp">
        <pc:chgData name="ARIANA KATHRIN ORTEGA SANTACRUZ" userId="S::aortega@liceodelvalle.net::2fe6b15b-992d-4b06-9870-fbb8d5704715" providerId="AD" clId="Web-{83637C30-F9F3-4545-880F-732D259E99A0}" dt="2021-05-05T14:32:54.573" v="25" actId="1076"/>
        <pc:sldMkLst>
          <pc:docMk/>
          <pc:sldMk cId="2481216854" sldId="313"/>
        </pc:sldMkLst>
        <pc:spChg chg="mod">
          <ac:chgData name="ARIANA KATHRIN ORTEGA SANTACRUZ" userId="S::aortega@liceodelvalle.net::2fe6b15b-992d-4b06-9870-fbb8d5704715" providerId="AD" clId="Web-{83637C30-F9F3-4545-880F-732D259E99A0}" dt="2021-05-05T14:32:40.917" v="21" actId="1076"/>
          <ac:spMkLst>
            <pc:docMk/>
            <pc:sldMk cId="2481216854" sldId="313"/>
            <ac:spMk id="3" creationId="{6C9B762D-7374-4317-85D8-5324F99AF223}"/>
          </ac:spMkLst>
        </pc:spChg>
        <pc:spChg chg="mod">
          <ac:chgData name="ARIANA KATHRIN ORTEGA SANTACRUZ" userId="S::aortega@liceodelvalle.net::2fe6b15b-992d-4b06-9870-fbb8d5704715" providerId="AD" clId="Web-{83637C30-F9F3-4545-880F-732D259E99A0}" dt="2021-05-05T14:32:48.854" v="23" actId="1076"/>
          <ac:spMkLst>
            <pc:docMk/>
            <pc:sldMk cId="2481216854" sldId="313"/>
            <ac:spMk id="5" creationId="{4BFF4EAC-5D44-45CE-BEA6-D47BD33D073E}"/>
          </ac:spMkLst>
        </pc:spChg>
        <pc:spChg chg="mod">
          <ac:chgData name="ARIANA KATHRIN ORTEGA SANTACRUZ" userId="S::aortega@liceodelvalle.net::2fe6b15b-992d-4b06-9870-fbb8d5704715" providerId="AD" clId="Web-{83637C30-F9F3-4545-880F-732D259E99A0}" dt="2021-05-05T14:32:54.573" v="25" actId="1076"/>
          <ac:spMkLst>
            <pc:docMk/>
            <pc:sldMk cId="2481216854" sldId="313"/>
            <ac:spMk id="6" creationId="{5813963F-5DF5-484E-99E3-2B10909590F9}"/>
          </ac:spMkLst>
        </pc:spChg>
        <pc:spChg chg="mod">
          <ac:chgData name="ARIANA KATHRIN ORTEGA SANTACRUZ" userId="S::aortega@liceodelvalle.net::2fe6b15b-992d-4b06-9870-fbb8d5704715" providerId="AD" clId="Web-{83637C30-F9F3-4545-880F-732D259E99A0}" dt="2021-05-05T14:32:43.964" v="22" actId="1076"/>
          <ac:spMkLst>
            <pc:docMk/>
            <pc:sldMk cId="2481216854" sldId="313"/>
            <ac:spMk id="7" creationId="{71C2BDDC-425F-402F-AB8C-DBB3480D2AFE}"/>
          </ac:spMkLst>
        </pc:spChg>
      </pc:sldChg>
    </pc:docChg>
  </pc:docChgLst>
  <pc:docChgLst>
    <pc:chgData name="MARIA GRACIA MOLESTINA GUARDERAS" userId="S::mmolestina@liceodelvalle.net::22f78526-1180-436d-8396-3b492277c5b7" providerId="AD" clId="Web-{3ADFCF09-FDA1-4714-BA6B-B6E894AE2A2B}"/>
    <pc:docChg chg="modSld">
      <pc:chgData name="MARIA GRACIA MOLESTINA GUARDERAS" userId="S::mmolestina@liceodelvalle.net::22f78526-1180-436d-8396-3b492277c5b7" providerId="AD" clId="Web-{3ADFCF09-FDA1-4714-BA6B-B6E894AE2A2B}" dt="2021-04-28T21:25:37.092" v="3" actId="1076"/>
      <pc:docMkLst>
        <pc:docMk/>
      </pc:docMkLst>
      <pc:sldChg chg="modSp">
        <pc:chgData name="MARIA GRACIA MOLESTINA GUARDERAS" userId="S::mmolestina@liceodelvalle.net::22f78526-1180-436d-8396-3b492277c5b7" providerId="AD" clId="Web-{3ADFCF09-FDA1-4714-BA6B-B6E894AE2A2B}" dt="2021-04-28T21:25:37.092" v="3" actId="1076"/>
        <pc:sldMkLst>
          <pc:docMk/>
          <pc:sldMk cId="826309922" sldId="307"/>
        </pc:sldMkLst>
        <pc:picChg chg="mod">
          <ac:chgData name="MARIA GRACIA MOLESTINA GUARDERAS" userId="S::mmolestina@liceodelvalle.net::22f78526-1180-436d-8396-3b492277c5b7" providerId="AD" clId="Web-{3ADFCF09-FDA1-4714-BA6B-B6E894AE2A2B}" dt="2021-04-28T21:25:35.342" v="2" actId="1076"/>
          <ac:picMkLst>
            <pc:docMk/>
            <pc:sldMk cId="826309922" sldId="307"/>
            <ac:picMk id="3" creationId="{6A58EE27-FFDF-4AF7-8CD0-81835F1C1406}"/>
          </ac:picMkLst>
        </pc:picChg>
        <pc:picChg chg="mod">
          <ac:chgData name="MARIA GRACIA MOLESTINA GUARDERAS" userId="S::mmolestina@liceodelvalle.net::22f78526-1180-436d-8396-3b492277c5b7" providerId="AD" clId="Web-{3ADFCF09-FDA1-4714-BA6B-B6E894AE2A2B}" dt="2021-04-28T21:25:37.092" v="3" actId="1076"/>
          <ac:picMkLst>
            <pc:docMk/>
            <pc:sldMk cId="826309922" sldId="307"/>
            <ac:picMk id="6" creationId="{3C900A83-D4F5-4721-A4D8-193579C3A10A}"/>
          </ac:picMkLst>
        </pc:picChg>
      </pc:sldChg>
    </pc:docChg>
  </pc:docChgLst>
  <pc:docChgLst>
    <pc:chgData name="ARIANA KATHRIN ORTEGA SANTACRUZ" userId="S::aortega@liceodelvalle.net::2fe6b15b-992d-4b06-9870-fbb8d5704715" providerId="AD" clId="Web-{BD3F39B6-2098-4982-82C6-8CE37BD2BC28}"/>
    <pc:docChg chg="modSld">
      <pc:chgData name="ARIANA KATHRIN ORTEGA SANTACRUZ" userId="S::aortega@liceodelvalle.net::2fe6b15b-992d-4b06-9870-fbb8d5704715" providerId="AD" clId="Web-{BD3F39B6-2098-4982-82C6-8CE37BD2BC28}" dt="2021-04-16T20:34:01.547" v="19"/>
      <pc:docMkLst>
        <pc:docMk/>
      </pc:docMkLst>
      <pc:sldChg chg="addSp modSp">
        <pc:chgData name="ARIANA KATHRIN ORTEGA SANTACRUZ" userId="S::aortega@liceodelvalle.net::2fe6b15b-992d-4b06-9870-fbb8d5704715" providerId="AD" clId="Web-{BD3F39B6-2098-4982-82C6-8CE37BD2BC28}" dt="2021-04-16T20:34:01.547" v="19"/>
        <pc:sldMkLst>
          <pc:docMk/>
          <pc:sldMk cId="3605561958" sldId="272"/>
        </pc:sldMkLst>
        <pc:spChg chg="add mod">
          <ac:chgData name="ARIANA KATHRIN ORTEGA SANTACRUZ" userId="S::aortega@liceodelvalle.net::2fe6b15b-992d-4b06-9870-fbb8d5704715" providerId="AD" clId="Web-{BD3F39B6-2098-4982-82C6-8CE37BD2BC28}" dt="2021-04-16T20:32:41.795" v="6" actId="1076"/>
          <ac:spMkLst>
            <pc:docMk/>
            <pc:sldMk cId="3605561958" sldId="272"/>
            <ac:spMk id="3" creationId="{F40EA811-DFE8-4E9D-9EB8-4FC14B28EDA4}"/>
          </ac:spMkLst>
        </pc:spChg>
        <pc:spChg chg="mod">
          <ac:chgData name="ARIANA KATHRIN ORTEGA SANTACRUZ" userId="S::aortega@liceodelvalle.net::2fe6b15b-992d-4b06-9870-fbb8d5704715" providerId="AD" clId="Web-{BD3F39B6-2098-4982-82C6-8CE37BD2BC28}" dt="2021-04-16T20:32:30.951" v="2" actId="1076"/>
          <ac:spMkLst>
            <pc:docMk/>
            <pc:sldMk cId="3605561958" sldId="272"/>
            <ac:spMk id="4" creationId="{B7D10C3E-28A3-42FB-8654-CD1B89C56B16}"/>
          </ac:spMkLst>
        </pc:spChg>
        <pc:spChg chg="mod">
          <ac:chgData name="ARIANA KATHRIN ORTEGA SANTACRUZ" userId="S::aortega@liceodelvalle.net::2fe6b15b-992d-4b06-9870-fbb8d5704715" providerId="AD" clId="Web-{BD3F39B6-2098-4982-82C6-8CE37BD2BC28}" dt="2021-04-16T20:32:45.029" v="7" actId="1076"/>
          <ac:spMkLst>
            <pc:docMk/>
            <pc:sldMk cId="3605561958" sldId="272"/>
            <ac:spMk id="5" creationId="{698976A8-84C5-4927-8A39-BFEA951B4D29}"/>
          </ac:spMkLst>
        </pc:spChg>
        <pc:spChg chg="add mod">
          <ac:chgData name="ARIANA KATHRIN ORTEGA SANTACRUZ" userId="S::aortega@liceodelvalle.net::2fe6b15b-992d-4b06-9870-fbb8d5704715" providerId="AD" clId="Web-{BD3F39B6-2098-4982-82C6-8CE37BD2BC28}" dt="2021-04-16T20:33:12.577" v="12" actId="1076"/>
          <ac:spMkLst>
            <pc:docMk/>
            <pc:sldMk cId="3605561958" sldId="272"/>
            <ac:spMk id="6" creationId="{4454534E-D737-41AA-9376-265C43FD8231}"/>
          </ac:spMkLst>
        </pc:spChg>
        <pc:spChg chg="add mod">
          <ac:chgData name="ARIANA KATHRIN ORTEGA SANTACRUZ" userId="S::aortega@liceodelvalle.net::2fe6b15b-992d-4b06-9870-fbb8d5704715" providerId="AD" clId="Web-{BD3F39B6-2098-4982-82C6-8CE37BD2BC28}" dt="2021-04-16T20:33:35.765" v="17" actId="1076"/>
          <ac:spMkLst>
            <pc:docMk/>
            <pc:sldMk cId="3605561958" sldId="272"/>
            <ac:spMk id="7" creationId="{502FDDF2-3096-4C00-A27D-3419D182EB21}"/>
          </ac:spMkLst>
        </pc:spChg>
        <pc:picChg chg="add ord">
          <ac:chgData name="ARIANA KATHRIN ORTEGA SANTACRUZ" userId="S::aortega@liceodelvalle.net::2fe6b15b-992d-4b06-9870-fbb8d5704715" providerId="AD" clId="Web-{BD3F39B6-2098-4982-82C6-8CE37BD2BC28}" dt="2021-04-16T20:34:01.547" v="19"/>
          <ac:picMkLst>
            <pc:docMk/>
            <pc:sldMk cId="3605561958" sldId="272"/>
            <ac:picMk id="9" creationId="{FABDB95D-C003-4FB6-9F6D-AB290E0F092C}"/>
          </ac:picMkLst>
        </pc:picChg>
      </pc:sldChg>
    </pc:docChg>
  </pc:docChgLst>
  <pc:docChgLst>
    <pc:chgData name="ARIANA KATHRIN ORTEGA SANTACRUZ" userId="S::aortega@liceodelvalle.net::2fe6b15b-992d-4b06-9870-fbb8d5704715" providerId="AD" clId="Web-{ADB2FB25-D721-46A8-BE79-72DFDDCBA5B4}"/>
    <pc:docChg chg="modSld">
      <pc:chgData name="ARIANA KATHRIN ORTEGA SANTACRUZ" userId="S::aortega@liceodelvalle.net::2fe6b15b-992d-4b06-9870-fbb8d5704715" providerId="AD" clId="Web-{ADB2FB25-D721-46A8-BE79-72DFDDCBA5B4}" dt="2021-04-23T12:32:31.112" v="0" actId="14100"/>
      <pc:docMkLst>
        <pc:docMk/>
      </pc:docMkLst>
      <pc:sldChg chg="modSp">
        <pc:chgData name="ARIANA KATHRIN ORTEGA SANTACRUZ" userId="S::aortega@liceodelvalle.net::2fe6b15b-992d-4b06-9870-fbb8d5704715" providerId="AD" clId="Web-{ADB2FB25-D721-46A8-BE79-72DFDDCBA5B4}" dt="2021-04-23T12:32:31.112" v="0" actId="14100"/>
        <pc:sldMkLst>
          <pc:docMk/>
          <pc:sldMk cId="0" sldId="257"/>
        </pc:sldMkLst>
        <pc:picChg chg="mod">
          <ac:chgData name="ARIANA KATHRIN ORTEGA SANTACRUZ" userId="S::aortega@liceodelvalle.net::2fe6b15b-992d-4b06-9870-fbb8d5704715" providerId="AD" clId="Web-{ADB2FB25-D721-46A8-BE79-72DFDDCBA5B4}" dt="2021-04-23T12:32:31.112" v="0" actId="14100"/>
          <ac:picMkLst>
            <pc:docMk/>
            <pc:sldMk cId="0" sldId="257"/>
            <ac:picMk id="5" creationId="{B47FC421-C5F1-45BF-9A92-7806BCB259A8}"/>
          </ac:picMkLst>
        </pc:picChg>
      </pc:sldChg>
    </pc:docChg>
  </pc:docChgLst>
  <pc:docChgLst>
    <pc:chgData name="MARIA GRACIA MOLESTINA GUARDERAS" userId="S::mmolestina@liceodelvalle.net::22f78526-1180-436d-8396-3b492277c5b7" providerId="AD" clId="Web-{7EC8A246-C0E3-46E2-AB71-B341231ACA6E}"/>
    <pc:docChg chg="addSld modSld sldOrd">
      <pc:chgData name="MARIA GRACIA MOLESTINA GUARDERAS" userId="S::mmolestina@liceodelvalle.net::22f78526-1180-436d-8396-3b492277c5b7" providerId="AD" clId="Web-{7EC8A246-C0E3-46E2-AB71-B341231ACA6E}" dt="2021-04-26T21:25:19.279" v="117" actId="20577"/>
      <pc:docMkLst>
        <pc:docMk/>
      </pc:docMkLst>
      <pc:sldChg chg="ord">
        <pc:chgData name="MARIA GRACIA MOLESTINA GUARDERAS" userId="S::mmolestina@liceodelvalle.net::22f78526-1180-436d-8396-3b492277c5b7" providerId="AD" clId="Web-{7EC8A246-C0E3-46E2-AB71-B341231ACA6E}" dt="2021-04-26T21:14:50.369" v="68"/>
        <pc:sldMkLst>
          <pc:docMk/>
          <pc:sldMk cId="247149825" sldId="280"/>
        </pc:sldMkLst>
      </pc:sldChg>
      <pc:sldChg chg="addSp delSp modSp">
        <pc:chgData name="MARIA GRACIA MOLESTINA GUARDERAS" userId="S::mmolestina@liceodelvalle.net::22f78526-1180-436d-8396-3b492277c5b7" providerId="AD" clId="Web-{7EC8A246-C0E3-46E2-AB71-B341231ACA6E}" dt="2021-04-26T17:50:22.857" v="67"/>
        <pc:sldMkLst>
          <pc:docMk/>
          <pc:sldMk cId="1691253443" sldId="287"/>
        </pc:sldMkLst>
        <pc:spChg chg="add del mod">
          <ac:chgData name="MARIA GRACIA MOLESTINA GUARDERAS" userId="S::mmolestina@liceodelvalle.net::22f78526-1180-436d-8396-3b492277c5b7" providerId="AD" clId="Web-{7EC8A246-C0E3-46E2-AB71-B341231ACA6E}" dt="2021-04-26T17:50:22.857" v="67"/>
          <ac:spMkLst>
            <pc:docMk/>
            <pc:sldMk cId="1691253443" sldId="287"/>
            <ac:spMk id="4" creationId="{87C89633-D82E-4A8F-ADED-AEF2A5CEDA0A}"/>
          </ac:spMkLst>
        </pc:spChg>
      </pc:sldChg>
      <pc:sldChg chg="addSp delSp modSp mod ord setBg">
        <pc:chgData name="MARIA GRACIA MOLESTINA GUARDERAS" userId="S::mmolestina@liceodelvalle.net::22f78526-1180-436d-8396-3b492277c5b7" providerId="AD" clId="Web-{7EC8A246-C0E3-46E2-AB71-B341231ACA6E}" dt="2021-04-26T21:18:13.094" v="83" actId="1076"/>
        <pc:sldMkLst>
          <pc:docMk/>
          <pc:sldMk cId="1267976806" sldId="291"/>
        </pc:sldMkLst>
        <pc:spChg chg="mod">
          <ac:chgData name="MARIA GRACIA MOLESTINA GUARDERAS" userId="S::mmolestina@liceodelvalle.net::22f78526-1180-436d-8396-3b492277c5b7" providerId="AD" clId="Web-{7EC8A246-C0E3-46E2-AB71-B341231ACA6E}" dt="2021-04-26T21:18:05.328" v="81" actId="1076"/>
          <ac:spMkLst>
            <pc:docMk/>
            <pc:sldMk cId="1267976806" sldId="291"/>
            <ac:spMk id="5" creationId="{E16430AF-2714-44E4-ACFB-7B9601D9A24E}"/>
          </ac:spMkLst>
        </pc:spChg>
        <pc:picChg chg="add mod">
          <ac:chgData name="MARIA GRACIA MOLESTINA GUARDERAS" userId="S::mmolestina@liceodelvalle.net::22f78526-1180-436d-8396-3b492277c5b7" providerId="AD" clId="Web-{7EC8A246-C0E3-46E2-AB71-B341231ACA6E}" dt="2021-04-26T21:18:13.094" v="83" actId="1076"/>
          <ac:picMkLst>
            <pc:docMk/>
            <pc:sldMk cId="1267976806" sldId="291"/>
            <ac:picMk id="3" creationId="{4FA9F858-6A4A-4682-A19A-24B534DFC86F}"/>
          </ac:picMkLst>
        </pc:picChg>
        <pc:picChg chg="del">
          <ac:chgData name="MARIA GRACIA MOLESTINA GUARDERAS" userId="S::mmolestina@liceodelvalle.net::22f78526-1180-436d-8396-3b492277c5b7" providerId="AD" clId="Web-{7EC8A246-C0E3-46E2-AB71-B341231ACA6E}" dt="2021-04-26T21:16:57.905" v="76"/>
          <ac:picMkLst>
            <pc:docMk/>
            <pc:sldMk cId="1267976806" sldId="291"/>
            <ac:picMk id="6" creationId="{D3541862-C9A1-4137-B004-4EB3D4D9DCCF}"/>
          </ac:picMkLst>
        </pc:picChg>
      </pc:sldChg>
      <pc:sldChg chg="addSp delSp modSp add ord replId">
        <pc:chgData name="MARIA GRACIA MOLESTINA GUARDERAS" userId="S::mmolestina@liceodelvalle.net::22f78526-1180-436d-8396-3b492277c5b7" providerId="AD" clId="Web-{7EC8A246-C0E3-46E2-AB71-B341231ACA6E}" dt="2021-04-26T21:25:19.279" v="117" actId="20577"/>
        <pc:sldMkLst>
          <pc:docMk/>
          <pc:sldMk cId="4171225002" sldId="294"/>
        </pc:sldMkLst>
        <pc:spChg chg="mod">
          <ac:chgData name="MARIA GRACIA MOLESTINA GUARDERAS" userId="S::mmolestina@liceodelvalle.net::22f78526-1180-436d-8396-3b492277c5b7" providerId="AD" clId="Web-{7EC8A246-C0E3-46E2-AB71-B341231ACA6E}" dt="2021-04-26T21:24:38.543" v="94" actId="20577"/>
          <ac:spMkLst>
            <pc:docMk/>
            <pc:sldMk cId="4171225002" sldId="294"/>
            <ac:spMk id="2" creationId="{CAE0B221-18E8-4218-B070-E1F5CD5EB545}"/>
          </ac:spMkLst>
        </pc:spChg>
        <pc:spChg chg="mod">
          <ac:chgData name="MARIA GRACIA MOLESTINA GUARDERAS" userId="S::mmolestina@liceodelvalle.net::22f78526-1180-436d-8396-3b492277c5b7" providerId="AD" clId="Web-{7EC8A246-C0E3-46E2-AB71-B341231ACA6E}" dt="2021-04-26T21:24:31.324" v="93" actId="20577"/>
          <ac:spMkLst>
            <pc:docMk/>
            <pc:sldMk cId="4171225002" sldId="294"/>
            <ac:spMk id="3" creationId="{C2162493-1055-45FE-8CE5-0F5D0A43817C}"/>
          </ac:spMkLst>
        </pc:spChg>
        <pc:spChg chg="del mod">
          <ac:chgData name="MARIA GRACIA MOLESTINA GUARDERAS" userId="S::mmolestina@liceodelvalle.net::22f78526-1180-436d-8396-3b492277c5b7" providerId="AD" clId="Web-{7EC8A246-C0E3-46E2-AB71-B341231ACA6E}" dt="2021-04-26T21:24:49.653" v="101"/>
          <ac:spMkLst>
            <pc:docMk/>
            <pc:sldMk cId="4171225002" sldId="294"/>
            <ac:spMk id="6" creationId="{36BFB235-1221-46A6-A40A-BF9AD3610F56}"/>
          </ac:spMkLst>
        </pc:spChg>
        <pc:spChg chg="mod">
          <ac:chgData name="MARIA GRACIA MOLESTINA GUARDERAS" userId="S::mmolestina@liceodelvalle.net::22f78526-1180-436d-8396-3b492277c5b7" providerId="AD" clId="Web-{7EC8A246-C0E3-46E2-AB71-B341231ACA6E}" dt="2021-04-26T21:25:19.279" v="117" actId="20577"/>
          <ac:spMkLst>
            <pc:docMk/>
            <pc:sldMk cId="4171225002" sldId="294"/>
            <ac:spMk id="10" creationId="{A2BE1F18-FC55-43E1-A203-B573B98E89DD}"/>
          </ac:spMkLst>
        </pc:spChg>
        <pc:picChg chg="del">
          <ac:chgData name="MARIA GRACIA MOLESTINA GUARDERAS" userId="S::mmolestina@liceodelvalle.net::22f78526-1180-436d-8396-3b492277c5b7" providerId="AD" clId="Web-{7EC8A246-C0E3-46E2-AB71-B341231ACA6E}" dt="2021-04-26T21:23:58.589" v="86"/>
          <ac:picMkLst>
            <pc:docMk/>
            <pc:sldMk cId="4171225002" sldId="294"/>
            <ac:picMk id="8" creationId="{2E7781BD-5CBD-478F-B495-04A05F0A7929}"/>
          </ac:picMkLst>
        </pc:picChg>
        <pc:picChg chg="add mod">
          <ac:chgData name="MARIA GRACIA MOLESTINA GUARDERAS" userId="S::mmolestina@liceodelvalle.net::22f78526-1180-436d-8396-3b492277c5b7" providerId="AD" clId="Web-{7EC8A246-C0E3-46E2-AB71-B341231ACA6E}" dt="2021-04-26T21:24:23.246" v="91" actId="1076"/>
          <ac:picMkLst>
            <pc:docMk/>
            <pc:sldMk cId="4171225002" sldId="294"/>
            <ac:picMk id="11" creationId="{8CC9ABBA-7B64-436C-A951-C56102DE7841}"/>
          </ac:picMkLst>
        </pc:picChg>
      </pc:sldChg>
    </pc:docChg>
  </pc:docChgLst>
  <pc:docChgLst>
    <pc:chgData name="YULIANA ESTEFANIA MARTINEZ CARRERA" userId="S::ymartinez@liceodelvalle.net::c3677854-13c3-456f-9636-8a48793b34b1" providerId="AD" clId="Web-{21084D25-7BE9-4C98-8D01-9EDE28413051}"/>
    <pc:docChg chg="modSld">
      <pc:chgData name="YULIANA ESTEFANIA MARTINEZ CARRERA" userId="S::ymartinez@liceodelvalle.net::c3677854-13c3-456f-9636-8a48793b34b1" providerId="AD" clId="Web-{21084D25-7BE9-4C98-8D01-9EDE28413051}" dt="2021-04-24T17:42:00.665" v="43" actId="1076"/>
      <pc:docMkLst>
        <pc:docMk/>
      </pc:docMkLst>
      <pc:sldChg chg="modSp">
        <pc:chgData name="YULIANA ESTEFANIA MARTINEZ CARRERA" userId="S::ymartinez@liceodelvalle.net::c3677854-13c3-456f-9636-8a48793b34b1" providerId="AD" clId="Web-{21084D25-7BE9-4C98-8D01-9EDE28413051}" dt="2021-04-24T17:20:41.376" v="8" actId="20577"/>
        <pc:sldMkLst>
          <pc:docMk/>
          <pc:sldMk cId="0" sldId="257"/>
        </pc:sldMkLst>
        <pc:spChg chg="mod">
          <ac:chgData name="YULIANA ESTEFANIA MARTINEZ CARRERA" userId="S::ymartinez@liceodelvalle.net::c3677854-13c3-456f-9636-8a48793b34b1" providerId="AD" clId="Web-{21084D25-7BE9-4C98-8D01-9EDE28413051}" dt="2021-04-24T17:20:41.376" v="8" actId="20577"/>
          <ac:spMkLst>
            <pc:docMk/>
            <pc:sldMk cId="0" sldId="257"/>
            <ac:spMk id="103" creationId="{00000000-0000-0000-0000-000000000000}"/>
          </ac:spMkLst>
        </pc:spChg>
      </pc:sldChg>
      <pc:sldChg chg="modSp">
        <pc:chgData name="YULIANA ESTEFANIA MARTINEZ CARRERA" userId="S::ymartinez@liceodelvalle.net::c3677854-13c3-456f-9636-8a48793b34b1" providerId="AD" clId="Web-{21084D25-7BE9-4C98-8D01-9EDE28413051}" dt="2021-04-24T17:20:54.142" v="9" actId="14100"/>
        <pc:sldMkLst>
          <pc:docMk/>
          <pc:sldMk cId="25365905" sldId="269"/>
        </pc:sldMkLst>
        <pc:spChg chg="mod">
          <ac:chgData name="YULIANA ESTEFANIA MARTINEZ CARRERA" userId="S::ymartinez@liceodelvalle.net::c3677854-13c3-456f-9636-8a48793b34b1" providerId="AD" clId="Web-{21084D25-7BE9-4C98-8D01-9EDE28413051}" dt="2021-04-24T17:20:05.469" v="7" actId="20577"/>
          <ac:spMkLst>
            <pc:docMk/>
            <pc:sldMk cId="25365905" sldId="269"/>
            <ac:spMk id="4" creationId="{3C49BD9B-35B0-4C0F-81CD-11948C0739DA}"/>
          </ac:spMkLst>
        </pc:spChg>
        <pc:picChg chg="mod">
          <ac:chgData name="YULIANA ESTEFANIA MARTINEZ CARRERA" userId="S::ymartinez@liceodelvalle.net::c3677854-13c3-456f-9636-8a48793b34b1" providerId="AD" clId="Web-{21084D25-7BE9-4C98-8D01-9EDE28413051}" dt="2021-04-24T17:18:43.779" v="1" actId="1076"/>
          <ac:picMkLst>
            <pc:docMk/>
            <pc:sldMk cId="25365905" sldId="269"/>
            <ac:picMk id="3" creationId="{D838C557-149A-48DB-8DAB-CCE379BF8543}"/>
          </ac:picMkLst>
        </pc:picChg>
        <pc:picChg chg="mod">
          <ac:chgData name="YULIANA ESTEFANIA MARTINEZ CARRERA" userId="S::ymartinez@liceodelvalle.net::c3677854-13c3-456f-9636-8a48793b34b1" providerId="AD" clId="Web-{21084D25-7BE9-4C98-8D01-9EDE28413051}" dt="2021-04-24T17:20:54.142" v="9" actId="14100"/>
          <ac:picMkLst>
            <pc:docMk/>
            <pc:sldMk cId="25365905" sldId="269"/>
            <ac:picMk id="5" creationId="{2767614B-82D6-4AD5-A0C6-9BC71AE4C74D}"/>
          </ac:picMkLst>
        </pc:picChg>
      </pc:sldChg>
      <pc:sldChg chg="addSp modSp">
        <pc:chgData name="YULIANA ESTEFANIA MARTINEZ CARRERA" userId="S::ymartinez@liceodelvalle.net::c3677854-13c3-456f-9636-8a48793b34b1" providerId="AD" clId="Web-{21084D25-7BE9-4C98-8D01-9EDE28413051}" dt="2021-04-24T17:24:12.492" v="22" actId="14100"/>
        <pc:sldMkLst>
          <pc:docMk/>
          <pc:sldMk cId="2426404725" sldId="275"/>
        </pc:sldMkLst>
        <pc:spChg chg="mod">
          <ac:chgData name="YULIANA ESTEFANIA MARTINEZ CARRERA" userId="S::ymartinez@liceodelvalle.net::c3677854-13c3-456f-9636-8a48793b34b1" providerId="AD" clId="Web-{21084D25-7BE9-4C98-8D01-9EDE28413051}" dt="2021-04-24T17:23:13.834" v="10" actId="20577"/>
          <ac:spMkLst>
            <pc:docMk/>
            <pc:sldMk cId="2426404725" sldId="275"/>
            <ac:spMk id="5" creationId="{940F9BB6-3F14-4A87-AA69-54783D707E80}"/>
          </ac:spMkLst>
        </pc:spChg>
        <pc:picChg chg="add mod">
          <ac:chgData name="YULIANA ESTEFANIA MARTINEZ CARRERA" userId="S::ymartinez@liceodelvalle.net::c3677854-13c3-456f-9636-8a48793b34b1" providerId="AD" clId="Web-{21084D25-7BE9-4C98-8D01-9EDE28413051}" dt="2021-04-24T17:24:12.492" v="22" actId="14100"/>
          <ac:picMkLst>
            <pc:docMk/>
            <pc:sldMk cId="2426404725" sldId="275"/>
            <ac:picMk id="3" creationId="{76432C13-BAB5-4F44-9A87-5416E8AEB067}"/>
          </ac:picMkLst>
        </pc:picChg>
      </pc:sldChg>
      <pc:sldChg chg="addSp delSp modSp">
        <pc:chgData name="YULIANA ESTEFANIA MARTINEZ CARRERA" userId="S::ymartinez@liceodelvalle.net::c3677854-13c3-456f-9636-8a48793b34b1" providerId="AD" clId="Web-{21084D25-7BE9-4C98-8D01-9EDE28413051}" dt="2021-04-24T17:42:00.665" v="43" actId="1076"/>
        <pc:sldMkLst>
          <pc:docMk/>
          <pc:sldMk cId="1951291224" sldId="279"/>
        </pc:sldMkLst>
        <pc:spChg chg="mod">
          <ac:chgData name="YULIANA ESTEFANIA MARTINEZ CARRERA" userId="S::ymartinez@liceodelvalle.net::c3677854-13c3-456f-9636-8a48793b34b1" providerId="AD" clId="Web-{21084D25-7BE9-4C98-8D01-9EDE28413051}" dt="2021-04-24T17:41:26.664" v="31" actId="1076"/>
          <ac:spMkLst>
            <pc:docMk/>
            <pc:sldMk cId="1951291224" sldId="279"/>
            <ac:spMk id="2" creationId="{B27E0FEB-5193-4AD6-9670-5FFD6A7B0A83}"/>
          </ac:spMkLst>
        </pc:spChg>
        <pc:spChg chg="mod">
          <ac:chgData name="YULIANA ESTEFANIA MARTINEZ CARRERA" userId="S::ymartinez@liceodelvalle.net::c3677854-13c3-456f-9636-8a48793b34b1" providerId="AD" clId="Web-{21084D25-7BE9-4C98-8D01-9EDE28413051}" dt="2021-04-24T17:41:43.461" v="35" actId="1076"/>
          <ac:spMkLst>
            <pc:docMk/>
            <pc:sldMk cId="1951291224" sldId="279"/>
            <ac:spMk id="5" creationId="{E16430AF-2714-44E4-ACFB-7B9601D9A24E}"/>
          </ac:spMkLst>
        </pc:spChg>
        <pc:picChg chg="del mod">
          <ac:chgData name="YULIANA ESTEFANIA MARTINEZ CARRERA" userId="S::ymartinez@liceodelvalle.net::c3677854-13c3-456f-9636-8a48793b34b1" providerId="AD" clId="Web-{21084D25-7BE9-4C98-8D01-9EDE28413051}" dt="2021-04-24T17:41:09.288" v="26"/>
          <ac:picMkLst>
            <pc:docMk/>
            <pc:sldMk cId="1951291224" sldId="279"/>
            <ac:picMk id="3" creationId="{80A7CA7E-33C8-47CF-9F13-614FC7AEE582}"/>
          </ac:picMkLst>
        </pc:picChg>
        <pc:picChg chg="add mod">
          <ac:chgData name="YULIANA ESTEFANIA MARTINEZ CARRERA" userId="S::ymartinez@liceodelvalle.net::c3677854-13c3-456f-9636-8a48793b34b1" providerId="AD" clId="Web-{21084D25-7BE9-4C98-8D01-9EDE28413051}" dt="2021-04-24T17:42:00.665" v="43" actId="1076"/>
          <ac:picMkLst>
            <pc:docMk/>
            <pc:sldMk cId="1951291224" sldId="279"/>
            <ac:picMk id="6" creationId="{D3541862-C9A1-4137-B004-4EB3D4D9DCCF}"/>
          </ac:picMkLst>
        </pc:picChg>
      </pc:sldChg>
    </pc:docChg>
  </pc:docChgLst>
  <pc:docChgLst>
    <pc:chgData name="MARIA GRACIA MOLESTINA GUARDERAS" userId="S::mmolestina@liceodelvalle.net::22f78526-1180-436d-8396-3b492277c5b7" providerId="AD" clId="Web-{A04C219E-18A0-47AB-9726-B598B0D226A5}"/>
    <pc:docChg chg="addSld delSld modSld sldOrd">
      <pc:chgData name="MARIA GRACIA MOLESTINA GUARDERAS" userId="S::mmolestina@liceodelvalle.net::22f78526-1180-436d-8396-3b492277c5b7" providerId="AD" clId="Web-{A04C219E-18A0-47AB-9726-B598B0D226A5}" dt="2021-04-24T23:05:56.103" v="398" actId="20577"/>
      <pc:docMkLst>
        <pc:docMk/>
      </pc:docMkLst>
      <pc:sldChg chg="mod setBg">
        <pc:chgData name="MARIA GRACIA MOLESTINA GUARDERAS" userId="S::mmolestina@liceodelvalle.net::22f78526-1180-436d-8396-3b492277c5b7" providerId="AD" clId="Web-{A04C219E-18A0-47AB-9726-B598B0D226A5}" dt="2021-04-24T22:36:55.441" v="9"/>
        <pc:sldMkLst>
          <pc:docMk/>
          <pc:sldMk cId="0" sldId="258"/>
        </pc:sldMkLst>
      </pc:sldChg>
      <pc:sldChg chg="mod setBg">
        <pc:chgData name="MARIA GRACIA MOLESTINA GUARDERAS" userId="S::mmolestina@liceodelvalle.net::22f78526-1180-436d-8396-3b492277c5b7" providerId="AD" clId="Web-{A04C219E-18A0-47AB-9726-B598B0D226A5}" dt="2021-04-24T22:38:57.257" v="18"/>
        <pc:sldMkLst>
          <pc:docMk/>
          <pc:sldMk cId="0" sldId="266"/>
        </pc:sldMkLst>
      </pc:sldChg>
      <pc:sldChg chg="mod setBg">
        <pc:chgData name="MARIA GRACIA MOLESTINA GUARDERAS" userId="S::mmolestina@liceodelvalle.net::22f78526-1180-436d-8396-3b492277c5b7" providerId="AD" clId="Web-{A04C219E-18A0-47AB-9726-B598B0D226A5}" dt="2021-04-24T22:36:41.597" v="7"/>
        <pc:sldMkLst>
          <pc:docMk/>
          <pc:sldMk cId="1869399143" sldId="267"/>
        </pc:sldMkLst>
      </pc:sldChg>
      <pc:sldChg chg="mod setBg">
        <pc:chgData name="MARIA GRACIA MOLESTINA GUARDERAS" userId="S::mmolestina@liceodelvalle.net::22f78526-1180-436d-8396-3b492277c5b7" providerId="AD" clId="Web-{A04C219E-18A0-47AB-9726-B598B0D226A5}" dt="2021-04-24T22:35:51.704" v="3"/>
        <pc:sldMkLst>
          <pc:docMk/>
          <pc:sldMk cId="3748364580" sldId="268"/>
        </pc:sldMkLst>
      </pc:sldChg>
      <pc:sldChg chg="modSp">
        <pc:chgData name="MARIA GRACIA MOLESTINA GUARDERAS" userId="S::mmolestina@liceodelvalle.net::22f78526-1180-436d-8396-3b492277c5b7" providerId="AD" clId="Web-{A04C219E-18A0-47AB-9726-B598B0D226A5}" dt="2021-04-24T22:43:23.640" v="38" actId="1076"/>
        <pc:sldMkLst>
          <pc:docMk/>
          <pc:sldMk cId="25365905" sldId="269"/>
        </pc:sldMkLst>
        <pc:picChg chg="mod">
          <ac:chgData name="MARIA GRACIA MOLESTINA GUARDERAS" userId="S::mmolestina@liceodelvalle.net::22f78526-1180-436d-8396-3b492277c5b7" providerId="AD" clId="Web-{A04C219E-18A0-47AB-9726-B598B0D226A5}" dt="2021-04-24T22:43:23.640" v="38" actId="1076"/>
          <ac:picMkLst>
            <pc:docMk/>
            <pc:sldMk cId="25365905" sldId="269"/>
            <ac:picMk id="5" creationId="{2767614B-82D6-4AD5-A0C6-9BC71AE4C74D}"/>
          </ac:picMkLst>
        </pc:picChg>
      </pc:sldChg>
      <pc:sldChg chg="modSp mod setBg">
        <pc:chgData name="MARIA GRACIA MOLESTINA GUARDERAS" userId="S::mmolestina@liceodelvalle.net::22f78526-1180-436d-8396-3b492277c5b7" providerId="AD" clId="Web-{A04C219E-18A0-47AB-9726-B598B0D226A5}" dt="2021-04-24T22:44:31.720" v="64" actId="20577"/>
        <pc:sldMkLst>
          <pc:docMk/>
          <pc:sldMk cId="171549411" sldId="270"/>
        </pc:sldMkLst>
        <pc:spChg chg="mod">
          <ac:chgData name="MARIA GRACIA MOLESTINA GUARDERAS" userId="S::mmolestina@liceodelvalle.net::22f78526-1180-436d-8396-3b492277c5b7" providerId="AD" clId="Web-{A04C219E-18A0-47AB-9726-B598B0D226A5}" dt="2021-04-24T22:44:31.720" v="64" actId="20577"/>
          <ac:spMkLst>
            <pc:docMk/>
            <pc:sldMk cId="171549411" sldId="270"/>
            <ac:spMk id="230" creationId="{00000000-0000-0000-0000-000000000000}"/>
          </ac:spMkLst>
        </pc:spChg>
      </pc:sldChg>
      <pc:sldChg chg="mod setBg">
        <pc:chgData name="MARIA GRACIA MOLESTINA GUARDERAS" userId="S::mmolestina@liceodelvalle.net::22f78526-1180-436d-8396-3b492277c5b7" providerId="AD" clId="Web-{A04C219E-18A0-47AB-9726-B598B0D226A5}" dt="2021-04-24T22:38:18.193" v="17"/>
        <pc:sldMkLst>
          <pc:docMk/>
          <pc:sldMk cId="456696463" sldId="271"/>
        </pc:sldMkLst>
      </pc:sldChg>
      <pc:sldChg chg="ord">
        <pc:chgData name="MARIA GRACIA MOLESTINA GUARDERAS" userId="S::mmolestina@liceodelvalle.net::22f78526-1180-436d-8396-3b492277c5b7" providerId="AD" clId="Web-{A04C219E-18A0-47AB-9726-B598B0D226A5}" dt="2021-04-24T22:42:28.341" v="35"/>
        <pc:sldMkLst>
          <pc:docMk/>
          <pc:sldMk cId="3605561958" sldId="272"/>
        </pc:sldMkLst>
      </pc:sldChg>
      <pc:sldChg chg="modSp">
        <pc:chgData name="MARIA GRACIA MOLESTINA GUARDERAS" userId="S::mmolestina@liceodelvalle.net::22f78526-1180-436d-8396-3b492277c5b7" providerId="AD" clId="Web-{A04C219E-18A0-47AB-9726-B598B0D226A5}" dt="2021-04-24T22:46:20.192" v="155" actId="20577"/>
        <pc:sldMkLst>
          <pc:docMk/>
          <pc:sldMk cId="3953489214" sldId="273"/>
        </pc:sldMkLst>
        <pc:spChg chg="mod">
          <ac:chgData name="MARIA GRACIA MOLESTINA GUARDERAS" userId="S::mmolestina@liceodelvalle.net::22f78526-1180-436d-8396-3b492277c5b7" providerId="AD" clId="Web-{A04C219E-18A0-47AB-9726-B598B0D226A5}" dt="2021-04-24T22:46:20.192" v="155" actId="20577"/>
          <ac:spMkLst>
            <pc:docMk/>
            <pc:sldMk cId="3953489214" sldId="273"/>
            <ac:spMk id="5" creationId="{940F9BB6-3F14-4A87-AA69-54783D707E80}"/>
          </ac:spMkLst>
        </pc:spChg>
      </pc:sldChg>
      <pc:sldChg chg="modSp mod ord setBg">
        <pc:chgData name="MARIA GRACIA MOLESTINA GUARDERAS" userId="S::mmolestina@liceodelvalle.net::22f78526-1180-436d-8396-3b492277c5b7" providerId="AD" clId="Web-{A04C219E-18A0-47AB-9726-B598B0D226A5}" dt="2021-04-24T22:45:46.285" v="125" actId="20577"/>
        <pc:sldMkLst>
          <pc:docMk/>
          <pc:sldMk cId="555467499" sldId="274"/>
        </pc:sldMkLst>
        <pc:spChg chg="mod">
          <ac:chgData name="MARIA GRACIA MOLESTINA GUARDERAS" userId="S::mmolestina@liceodelvalle.net::22f78526-1180-436d-8396-3b492277c5b7" providerId="AD" clId="Web-{A04C219E-18A0-47AB-9726-B598B0D226A5}" dt="2021-04-24T22:45:46.285" v="125" actId="20577"/>
          <ac:spMkLst>
            <pc:docMk/>
            <pc:sldMk cId="555467499" sldId="274"/>
            <ac:spMk id="5" creationId="{940F9BB6-3F14-4A87-AA69-54783D707E80}"/>
          </ac:spMkLst>
        </pc:spChg>
      </pc:sldChg>
      <pc:sldChg chg="modSp mod ord setBg">
        <pc:chgData name="MARIA GRACIA MOLESTINA GUARDERAS" userId="S::mmolestina@liceodelvalle.net::22f78526-1180-436d-8396-3b492277c5b7" providerId="AD" clId="Web-{A04C219E-18A0-47AB-9726-B598B0D226A5}" dt="2021-04-24T22:45:19.519" v="101" actId="20577"/>
        <pc:sldMkLst>
          <pc:docMk/>
          <pc:sldMk cId="2426404725" sldId="275"/>
        </pc:sldMkLst>
        <pc:spChg chg="mod">
          <ac:chgData name="MARIA GRACIA MOLESTINA GUARDERAS" userId="S::mmolestina@liceodelvalle.net::22f78526-1180-436d-8396-3b492277c5b7" providerId="AD" clId="Web-{A04C219E-18A0-47AB-9726-B598B0D226A5}" dt="2021-04-24T22:45:19.519" v="101" actId="20577"/>
          <ac:spMkLst>
            <pc:docMk/>
            <pc:sldMk cId="2426404725" sldId="275"/>
            <ac:spMk id="5" creationId="{940F9BB6-3F14-4A87-AA69-54783D707E80}"/>
          </ac:spMkLst>
        </pc:spChg>
      </pc:sldChg>
      <pc:sldChg chg="addSp modSp del">
        <pc:chgData name="MARIA GRACIA MOLESTINA GUARDERAS" userId="S::mmolestina@liceodelvalle.net::22f78526-1180-436d-8396-3b492277c5b7" providerId="AD" clId="Web-{A04C219E-18A0-47AB-9726-B598B0D226A5}" dt="2021-04-24T22:48:46.728" v="188"/>
        <pc:sldMkLst>
          <pc:docMk/>
          <pc:sldMk cId="1976689636" sldId="281"/>
        </pc:sldMkLst>
        <pc:spChg chg="add mod">
          <ac:chgData name="MARIA GRACIA MOLESTINA GUARDERAS" userId="S::mmolestina@liceodelvalle.net::22f78526-1180-436d-8396-3b492277c5b7" providerId="AD" clId="Web-{A04C219E-18A0-47AB-9726-B598B0D226A5}" dt="2021-04-24T22:46:50.146" v="158" actId="1076"/>
          <ac:spMkLst>
            <pc:docMk/>
            <pc:sldMk cId="1976689636" sldId="281"/>
            <ac:spMk id="2" creationId="{675B5248-2818-4329-BF89-B47CCDD1CA2D}"/>
          </ac:spMkLst>
        </pc:spChg>
        <pc:spChg chg="add mod">
          <ac:chgData name="MARIA GRACIA MOLESTINA GUARDERAS" userId="S::mmolestina@liceodelvalle.net::22f78526-1180-436d-8396-3b492277c5b7" providerId="AD" clId="Web-{A04C219E-18A0-47AB-9726-B598B0D226A5}" dt="2021-04-24T22:46:59.693" v="160" actId="1076"/>
          <ac:spMkLst>
            <pc:docMk/>
            <pc:sldMk cId="1976689636" sldId="281"/>
            <ac:spMk id="3" creationId="{EBFA0387-D73B-4A16-BCB2-B48C041C45A4}"/>
          </ac:spMkLst>
        </pc:spChg>
      </pc:sldChg>
      <pc:sldChg chg="del">
        <pc:chgData name="MARIA GRACIA MOLESTINA GUARDERAS" userId="S::mmolestina@liceodelvalle.net::22f78526-1180-436d-8396-3b492277c5b7" providerId="AD" clId="Web-{A04C219E-18A0-47AB-9726-B598B0D226A5}" dt="2021-04-24T22:48:48.603" v="189"/>
        <pc:sldMkLst>
          <pc:docMk/>
          <pc:sldMk cId="505810747" sldId="282"/>
        </pc:sldMkLst>
      </pc:sldChg>
      <pc:sldChg chg="del">
        <pc:chgData name="MARIA GRACIA MOLESTINA GUARDERAS" userId="S::mmolestina@liceodelvalle.net::22f78526-1180-436d-8396-3b492277c5b7" providerId="AD" clId="Web-{A04C219E-18A0-47AB-9726-B598B0D226A5}" dt="2021-04-24T22:48:50.947" v="190"/>
        <pc:sldMkLst>
          <pc:docMk/>
          <pc:sldMk cId="884987788" sldId="283"/>
        </pc:sldMkLst>
      </pc:sldChg>
      <pc:sldChg chg="addSp delSp modSp add ord replId">
        <pc:chgData name="MARIA GRACIA MOLESTINA GUARDERAS" userId="S::mmolestina@liceodelvalle.net::22f78526-1180-436d-8396-3b492277c5b7" providerId="AD" clId="Web-{A04C219E-18A0-47AB-9726-B598B0D226A5}" dt="2021-04-24T23:05:56.103" v="398" actId="20577"/>
        <pc:sldMkLst>
          <pc:docMk/>
          <pc:sldMk cId="1605121836" sldId="284"/>
        </pc:sldMkLst>
        <pc:spChg chg="mod">
          <ac:chgData name="MARIA GRACIA MOLESTINA GUARDERAS" userId="S::mmolestina@liceodelvalle.net::22f78526-1180-436d-8396-3b492277c5b7" providerId="AD" clId="Web-{A04C219E-18A0-47AB-9726-B598B0D226A5}" dt="2021-04-24T22:48:11.117" v="184" actId="20577"/>
          <ac:spMkLst>
            <pc:docMk/>
            <pc:sldMk cId="1605121836" sldId="284"/>
            <ac:spMk id="2" creationId="{7224E933-8417-4FA7-8082-B21F2A53669B}"/>
          </ac:spMkLst>
        </pc:spChg>
        <pc:spChg chg="add mod">
          <ac:chgData name="MARIA GRACIA MOLESTINA GUARDERAS" userId="S::mmolestina@liceodelvalle.net::22f78526-1180-436d-8396-3b492277c5b7" providerId="AD" clId="Web-{A04C219E-18A0-47AB-9726-B598B0D226A5}" dt="2021-04-24T23:05:56.103" v="398" actId="20577"/>
          <ac:spMkLst>
            <pc:docMk/>
            <pc:sldMk cId="1605121836" sldId="284"/>
            <ac:spMk id="5" creationId="{4BFF4EAC-5D44-45CE-BEA6-D47BD33D073E}"/>
          </ac:spMkLst>
        </pc:spChg>
        <pc:spChg chg="mod">
          <ac:chgData name="MARIA GRACIA MOLESTINA GUARDERAS" userId="S::mmolestina@liceodelvalle.net::22f78526-1180-436d-8396-3b492277c5b7" providerId="AD" clId="Web-{A04C219E-18A0-47AB-9726-B598B0D226A5}" dt="2021-04-24T22:50:38.059" v="263" actId="20577"/>
          <ac:spMkLst>
            <pc:docMk/>
            <pc:sldMk cId="1605121836" sldId="284"/>
            <ac:spMk id="192" creationId="{00000000-0000-0000-0000-000000000000}"/>
          </ac:spMkLst>
        </pc:spChg>
        <pc:spChg chg="del mod">
          <ac:chgData name="MARIA GRACIA MOLESTINA GUARDERAS" userId="S::mmolestina@liceodelvalle.net::22f78526-1180-436d-8396-3b492277c5b7" providerId="AD" clId="Web-{A04C219E-18A0-47AB-9726-B598B0D226A5}" dt="2021-04-24T22:56:12.773" v="331"/>
          <ac:spMkLst>
            <pc:docMk/>
            <pc:sldMk cId="1605121836" sldId="284"/>
            <ac:spMk id="194" creationId="{00000000-0000-0000-0000-000000000000}"/>
          </ac:spMkLst>
        </pc:spChg>
        <pc:spChg chg="mod">
          <ac:chgData name="MARIA GRACIA MOLESTINA GUARDERAS" userId="S::mmolestina@liceodelvalle.net::22f78526-1180-436d-8396-3b492277c5b7" providerId="AD" clId="Web-{A04C219E-18A0-47AB-9726-B598B0D226A5}" dt="2021-04-24T22:56:00.085" v="330" actId="1076"/>
          <ac:spMkLst>
            <pc:docMk/>
            <pc:sldMk cId="1605121836" sldId="284"/>
            <ac:spMk id="198" creationId="{00000000-0000-0000-0000-000000000000}"/>
          </ac:spMkLst>
        </pc:spChg>
        <pc:picChg chg="del">
          <ac:chgData name="MARIA GRACIA MOLESTINA GUARDERAS" userId="S::mmolestina@liceodelvalle.net::22f78526-1180-436d-8396-3b492277c5b7" providerId="AD" clId="Web-{A04C219E-18A0-47AB-9726-B598B0D226A5}" dt="2021-04-24T22:48:14.055" v="185"/>
          <ac:picMkLst>
            <pc:docMk/>
            <pc:sldMk cId="1605121836" sldId="284"/>
            <ac:picMk id="3" creationId="{36905C91-0321-4227-8393-55DBF7C46855}"/>
          </ac:picMkLst>
        </pc:picChg>
      </pc:sldChg>
      <pc:sldChg chg="modSp add replId">
        <pc:chgData name="MARIA GRACIA MOLESTINA GUARDERAS" userId="S::mmolestina@liceodelvalle.net::22f78526-1180-436d-8396-3b492277c5b7" providerId="AD" clId="Web-{A04C219E-18A0-47AB-9726-B598B0D226A5}" dt="2021-04-24T22:55:00.724" v="313" actId="1076"/>
        <pc:sldMkLst>
          <pc:docMk/>
          <pc:sldMk cId="2749244077" sldId="285"/>
        </pc:sldMkLst>
        <pc:spChg chg="mod">
          <ac:chgData name="MARIA GRACIA MOLESTINA GUARDERAS" userId="S::mmolestina@liceodelvalle.net::22f78526-1180-436d-8396-3b492277c5b7" providerId="AD" clId="Web-{A04C219E-18A0-47AB-9726-B598B0D226A5}" dt="2021-04-24T22:49:34.573" v="217" actId="20577"/>
          <ac:spMkLst>
            <pc:docMk/>
            <pc:sldMk cId="2749244077" sldId="285"/>
            <ac:spMk id="4" creationId="{FB62A80C-C383-47AA-9D60-CC51A4F8A9F3}"/>
          </ac:spMkLst>
        </pc:spChg>
        <pc:spChg chg="mod">
          <ac:chgData name="MARIA GRACIA MOLESTINA GUARDERAS" userId="S::mmolestina@liceodelvalle.net::22f78526-1180-436d-8396-3b492277c5b7" providerId="AD" clId="Web-{A04C219E-18A0-47AB-9726-B598B0D226A5}" dt="2021-04-24T22:49:46.433" v="237" actId="20577"/>
          <ac:spMkLst>
            <pc:docMk/>
            <pc:sldMk cId="2749244077" sldId="285"/>
            <ac:spMk id="192" creationId="{00000000-0000-0000-0000-000000000000}"/>
          </ac:spMkLst>
        </pc:spChg>
        <pc:spChg chg="mod">
          <ac:chgData name="MARIA GRACIA MOLESTINA GUARDERAS" userId="S::mmolestina@liceodelvalle.net::22f78526-1180-436d-8396-3b492277c5b7" providerId="AD" clId="Web-{A04C219E-18A0-47AB-9726-B598B0D226A5}" dt="2021-04-24T22:55:00.724" v="313" actId="1076"/>
          <ac:spMkLst>
            <pc:docMk/>
            <pc:sldMk cId="2749244077" sldId="285"/>
            <ac:spMk id="198" creationId="{00000000-0000-0000-0000-000000000000}"/>
          </ac:spMkLst>
        </pc:spChg>
      </pc:sldChg>
      <pc:sldChg chg="addSp delSp modSp add replId">
        <pc:chgData name="MARIA GRACIA MOLESTINA GUARDERAS" userId="S::mmolestina@liceodelvalle.net::22f78526-1180-436d-8396-3b492277c5b7" providerId="AD" clId="Web-{A04C219E-18A0-47AB-9726-B598B0D226A5}" dt="2021-04-24T22:54:04.175" v="296"/>
        <pc:sldMkLst>
          <pc:docMk/>
          <pc:sldMk cId="423923767" sldId="286"/>
        </pc:sldMkLst>
        <pc:spChg chg="mod">
          <ac:chgData name="MARIA GRACIA MOLESTINA GUARDERAS" userId="S::mmolestina@liceodelvalle.net::22f78526-1180-436d-8396-3b492277c5b7" providerId="AD" clId="Web-{A04C219E-18A0-47AB-9726-B598B0D226A5}" dt="2021-04-24T22:51:19.623" v="285" actId="20577"/>
          <ac:spMkLst>
            <pc:docMk/>
            <pc:sldMk cId="423923767" sldId="286"/>
            <ac:spMk id="192" creationId="{00000000-0000-0000-0000-000000000000}"/>
          </ac:spMkLst>
        </pc:spChg>
        <pc:picChg chg="add del">
          <ac:chgData name="MARIA GRACIA MOLESTINA GUARDERAS" userId="S::mmolestina@liceodelvalle.net::22f78526-1180-436d-8396-3b492277c5b7" providerId="AD" clId="Web-{A04C219E-18A0-47AB-9726-B598B0D226A5}" dt="2021-04-24T22:54:04.175" v="296"/>
          <ac:picMkLst>
            <pc:docMk/>
            <pc:sldMk cId="423923767" sldId="286"/>
            <ac:picMk id="191" creationId="{00000000-0000-0000-0000-000000000000}"/>
          </ac:picMkLst>
        </pc:picChg>
        <pc:inkChg chg="del">
          <ac:chgData name="MARIA GRACIA MOLESTINA GUARDERAS" userId="S::mmolestina@liceodelvalle.net::22f78526-1180-436d-8396-3b492277c5b7" providerId="AD" clId="Web-{A04C219E-18A0-47AB-9726-B598B0D226A5}" dt="2021-04-24T22:52:59.579" v="288"/>
          <ac:inkMkLst>
            <pc:docMk/>
            <pc:sldMk cId="423923767" sldId="286"/>
            <ac:inkMk id="3" creationId="{7A880077-4B8F-4162-836B-E2F320F94E89}"/>
          </ac:inkMkLst>
        </pc:inkChg>
        <pc:inkChg chg="del">
          <ac:chgData name="MARIA GRACIA MOLESTINA GUARDERAS" userId="S::mmolestina@liceodelvalle.net::22f78526-1180-436d-8396-3b492277c5b7" providerId="AD" clId="Web-{A04C219E-18A0-47AB-9726-B598B0D226A5}" dt="2021-04-24T22:53:42.487" v="290"/>
          <ac:inkMkLst>
            <pc:docMk/>
            <pc:sldMk cId="423923767" sldId="286"/>
            <ac:inkMk id="3" creationId="{D2EDEF65-1666-4274-A3B1-47957953A9F9}"/>
          </ac:inkMkLst>
        </pc:inkChg>
        <pc:inkChg chg="del">
          <ac:chgData name="MARIA GRACIA MOLESTINA GUARDERAS" userId="S::mmolestina@liceodelvalle.net::22f78526-1180-436d-8396-3b492277c5b7" providerId="AD" clId="Web-{A04C219E-18A0-47AB-9726-B598B0D226A5}" dt="2021-04-24T22:53:57.737" v="293"/>
          <ac:inkMkLst>
            <pc:docMk/>
            <pc:sldMk cId="423923767" sldId="286"/>
            <ac:inkMk id="5" creationId="{31196EDA-C01C-4ACB-9F36-7B07B2FB14FA}"/>
          </ac:inkMkLst>
        </pc:inkChg>
        <pc:inkChg chg="del">
          <ac:chgData name="MARIA GRACIA MOLESTINA GUARDERAS" userId="S::mmolestina@liceodelvalle.net::22f78526-1180-436d-8396-3b492277c5b7" providerId="AD" clId="Web-{A04C219E-18A0-47AB-9726-B598B0D226A5}" dt="2021-04-24T22:52:57.267" v="287"/>
          <ac:inkMkLst>
            <pc:docMk/>
            <pc:sldMk cId="423923767" sldId="286"/>
            <ac:inkMk id="5" creationId="{4C697719-FDB6-4377-B32B-BC0B68C87C97}"/>
          </ac:inkMkLst>
        </pc:inkChg>
        <pc:inkChg chg="del">
          <ac:chgData name="MARIA GRACIA MOLESTINA GUARDERAS" userId="S::mmolestina@liceodelvalle.net::22f78526-1180-436d-8396-3b492277c5b7" providerId="AD" clId="Web-{A04C219E-18A0-47AB-9726-B598B0D226A5}" dt="2021-04-24T22:51:58.765" v="286"/>
          <ac:inkMkLst>
            <pc:docMk/>
            <pc:sldMk cId="423923767" sldId="286"/>
            <ac:inkMk id="6" creationId="{39D31103-8C4E-4E1C-A2EF-87C57C1C9BB5}"/>
          </ac:inkMkLst>
        </pc:inkChg>
        <pc:inkChg chg="del">
          <ac:chgData name="MARIA GRACIA MOLESTINA GUARDERAS" userId="S::mmolestina@liceodelvalle.net::22f78526-1180-436d-8396-3b492277c5b7" providerId="AD" clId="Web-{A04C219E-18A0-47AB-9726-B598B0D226A5}" dt="2021-04-24T22:53:24.736" v="289"/>
          <ac:inkMkLst>
            <pc:docMk/>
            <pc:sldMk cId="423923767" sldId="286"/>
            <ac:inkMk id="6" creationId="{591A3514-B750-4E70-BBDF-C7EBD0BBFCA3}"/>
          </ac:inkMkLst>
        </pc:inkChg>
        <pc:inkChg chg="del">
          <ac:chgData name="MARIA GRACIA MOLESTINA GUARDERAS" userId="S::mmolestina@liceodelvalle.net::22f78526-1180-436d-8396-3b492277c5b7" providerId="AD" clId="Web-{A04C219E-18A0-47AB-9726-B598B0D226A5}" dt="2021-04-24T22:54:00.737" v="294"/>
          <ac:inkMkLst>
            <pc:docMk/>
            <pc:sldMk cId="423923767" sldId="286"/>
            <ac:inkMk id="6" creationId="{7FD1DAA9-0831-4CA4-96A8-022D5737B42A}"/>
          </ac:inkMkLst>
        </pc:inkChg>
      </pc:sldChg>
    </pc:docChg>
  </pc:docChgLst>
  <pc:docChgLst>
    <pc:chgData name="YULIANA ESTEFANIA MARTINEZ CARRERA" userId="S::ymartinez@liceodelvalle.net::c3677854-13c3-456f-9636-8a48793b34b1" providerId="AD" clId="Web-{89749B26-B95A-4E0C-9120-3C1C94C9EE09}"/>
    <pc:docChg chg="modSld">
      <pc:chgData name="YULIANA ESTEFANIA MARTINEZ CARRERA" userId="S::ymartinez@liceodelvalle.net::c3677854-13c3-456f-9636-8a48793b34b1" providerId="AD" clId="Web-{89749B26-B95A-4E0C-9120-3C1C94C9EE09}" dt="2021-05-05T14:59:40.087" v="21" actId="1076"/>
      <pc:docMkLst>
        <pc:docMk/>
      </pc:docMkLst>
      <pc:sldChg chg="addSp delSp modSp">
        <pc:chgData name="YULIANA ESTEFANIA MARTINEZ CARRERA" userId="S::ymartinez@liceodelvalle.net::c3677854-13c3-456f-9636-8a48793b34b1" providerId="AD" clId="Web-{89749B26-B95A-4E0C-9120-3C1C94C9EE09}" dt="2021-05-05T14:59:40.087" v="21" actId="1076"/>
        <pc:sldMkLst>
          <pc:docMk/>
          <pc:sldMk cId="2481216854" sldId="313"/>
        </pc:sldMkLst>
        <pc:picChg chg="add mod">
          <ac:chgData name="YULIANA ESTEFANIA MARTINEZ CARRERA" userId="S::ymartinez@liceodelvalle.net::c3677854-13c3-456f-9636-8a48793b34b1" providerId="AD" clId="Web-{89749B26-B95A-4E0C-9120-3C1C94C9EE09}" dt="2021-05-05T14:58:23.600" v="4" actId="1076"/>
          <ac:picMkLst>
            <pc:docMk/>
            <pc:sldMk cId="2481216854" sldId="313"/>
            <ac:picMk id="8" creationId="{DE021F47-1716-46A2-BB16-75BAEF30825A}"/>
          </ac:picMkLst>
        </pc:picChg>
        <pc:picChg chg="add del mod">
          <ac:chgData name="YULIANA ESTEFANIA MARTINEZ CARRERA" userId="S::ymartinez@liceodelvalle.net::c3677854-13c3-456f-9636-8a48793b34b1" providerId="AD" clId="Web-{89749B26-B95A-4E0C-9120-3C1C94C9EE09}" dt="2021-05-05T14:59:22.117" v="15"/>
          <ac:picMkLst>
            <pc:docMk/>
            <pc:sldMk cId="2481216854" sldId="313"/>
            <ac:picMk id="9" creationId="{6712252F-3785-46DE-95C8-31E15CEFCB8C}"/>
          </ac:picMkLst>
        </pc:picChg>
        <pc:picChg chg="mod">
          <ac:chgData name="YULIANA ESTEFANIA MARTINEZ CARRERA" userId="S::ymartinez@liceodelvalle.net::c3677854-13c3-456f-9636-8a48793b34b1" providerId="AD" clId="Web-{89749B26-B95A-4E0C-9120-3C1C94C9EE09}" dt="2021-05-05T14:59:36.180" v="20" actId="1076"/>
          <ac:picMkLst>
            <pc:docMk/>
            <pc:sldMk cId="2481216854" sldId="313"/>
            <ac:picMk id="10" creationId="{7FF12F5F-2531-43E6-A944-01D6CFC7FD61}"/>
          </ac:picMkLst>
        </pc:picChg>
        <pc:picChg chg="add del mod">
          <ac:chgData name="YULIANA ESTEFANIA MARTINEZ CARRERA" userId="S::ymartinez@liceodelvalle.net::c3677854-13c3-456f-9636-8a48793b34b1" providerId="AD" clId="Web-{89749B26-B95A-4E0C-9120-3C1C94C9EE09}" dt="2021-05-05T14:59:03.320" v="11"/>
          <ac:picMkLst>
            <pc:docMk/>
            <pc:sldMk cId="2481216854" sldId="313"/>
            <ac:picMk id="11" creationId="{FA4A72A4-9C50-4A95-959E-AE8780262DA0}"/>
          </ac:picMkLst>
        </pc:picChg>
        <pc:picChg chg="add mod">
          <ac:chgData name="YULIANA ESTEFANIA MARTINEZ CARRERA" userId="S::ymartinez@liceodelvalle.net::c3677854-13c3-456f-9636-8a48793b34b1" providerId="AD" clId="Web-{89749B26-B95A-4E0C-9120-3C1C94C9EE09}" dt="2021-05-05T14:59:40.087" v="21" actId="1076"/>
          <ac:picMkLst>
            <pc:docMk/>
            <pc:sldMk cId="2481216854" sldId="313"/>
            <ac:picMk id="12" creationId="{C0A94AE5-9518-4F8F-807B-9D8351BB7A23}"/>
          </ac:picMkLst>
        </pc:picChg>
      </pc:sldChg>
    </pc:docChg>
  </pc:docChgLst>
  <pc:docChgLst>
    <pc:chgData name="YULIANA ESTEFANIA MARTINEZ CARRERA" userId="S::ymartinez@liceodelvalle.net::c3677854-13c3-456f-9636-8a48793b34b1" providerId="AD" clId="Web-{0DF773BE-FED3-40B5-9F65-1A0A1B37C218}"/>
    <pc:docChg chg="modSld">
      <pc:chgData name="YULIANA ESTEFANIA MARTINEZ CARRERA" userId="S::ymartinez@liceodelvalle.net::c3677854-13c3-456f-9636-8a48793b34b1" providerId="AD" clId="Web-{0DF773BE-FED3-40B5-9F65-1A0A1B37C218}" dt="2021-05-02T18:45:36.941" v="48" actId="14100"/>
      <pc:docMkLst>
        <pc:docMk/>
      </pc:docMkLst>
      <pc:sldChg chg="modSp">
        <pc:chgData name="YULIANA ESTEFANIA MARTINEZ CARRERA" userId="S::ymartinez@liceodelvalle.net::c3677854-13c3-456f-9636-8a48793b34b1" providerId="AD" clId="Web-{0DF773BE-FED3-40B5-9F65-1A0A1B37C218}" dt="2021-05-02T18:45:36.941" v="48" actId="14100"/>
        <pc:sldMkLst>
          <pc:docMk/>
          <pc:sldMk cId="3953489214" sldId="273"/>
        </pc:sldMkLst>
        <pc:spChg chg="mod">
          <ac:chgData name="YULIANA ESTEFANIA MARTINEZ CARRERA" userId="S::ymartinez@liceodelvalle.net::c3677854-13c3-456f-9636-8a48793b34b1" providerId="AD" clId="Web-{0DF773BE-FED3-40B5-9F65-1A0A1B37C218}" dt="2021-05-02T18:45:36.941" v="48" actId="14100"/>
          <ac:spMkLst>
            <pc:docMk/>
            <pc:sldMk cId="3953489214" sldId="273"/>
            <ac:spMk id="5" creationId="{940F9BB6-3F14-4A87-AA69-54783D707E80}"/>
          </ac:spMkLst>
        </pc:spChg>
      </pc:sldChg>
      <pc:sldChg chg="modSp">
        <pc:chgData name="YULIANA ESTEFANIA MARTINEZ CARRERA" userId="S::ymartinez@liceodelvalle.net::c3677854-13c3-456f-9636-8a48793b34b1" providerId="AD" clId="Web-{0DF773BE-FED3-40B5-9F65-1A0A1B37C218}" dt="2021-05-02T18:44:16.080" v="15" actId="20577"/>
        <pc:sldMkLst>
          <pc:docMk/>
          <pc:sldMk cId="555467499" sldId="274"/>
        </pc:sldMkLst>
        <pc:spChg chg="mod">
          <ac:chgData name="YULIANA ESTEFANIA MARTINEZ CARRERA" userId="S::ymartinez@liceodelvalle.net::c3677854-13c3-456f-9636-8a48793b34b1" providerId="AD" clId="Web-{0DF773BE-FED3-40B5-9F65-1A0A1B37C218}" dt="2021-05-02T18:44:16.080" v="15" actId="20577"/>
          <ac:spMkLst>
            <pc:docMk/>
            <pc:sldMk cId="555467499" sldId="274"/>
            <ac:spMk id="5" creationId="{940F9BB6-3F14-4A87-AA69-54783D707E80}"/>
          </ac:spMkLst>
        </pc:spChg>
      </pc:sldChg>
      <pc:sldChg chg="modSp">
        <pc:chgData name="YULIANA ESTEFANIA MARTINEZ CARRERA" userId="S::ymartinez@liceodelvalle.net::c3677854-13c3-456f-9636-8a48793b34b1" providerId="AD" clId="Web-{0DF773BE-FED3-40B5-9F65-1A0A1B37C218}" dt="2021-05-02T18:45:01.674" v="29" actId="20577"/>
        <pc:sldMkLst>
          <pc:docMk/>
          <pc:sldMk cId="2426404725" sldId="275"/>
        </pc:sldMkLst>
        <pc:spChg chg="mod">
          <ac:chgData name="YULIANA ESTEFANIA MARTINEZ CARRERA" userId="S::ymartinez@liceodelvalle.net::c3677854-13c3-456f-9636-8a48793b34b1" providerId="AD" clId="Web-{0DF773BE-FED3-40B5-9F65-1A0A1B37C218}" dt="2021-05-02T18:45:01.674" v="29" actId="20577"/>
          <ac:spMkLst>
            <pc:docMk/>
            <pc:sldMk cId="2426404725" sldId="275"/>
            <ac:spMk id="5" creationId="{940F9BB6-3F14-4A87-AA69-54783D707E80}"/>
          </ac:spMkLst>
        </pc:spChg>
      </pc:sldChg>
    </pc:docChg>
  </pc:docChgLst>
  <pc:docChgLst>
    <pc:chgData name="YULIANA ESTEFANIA MARTINEZ CARRERA" userId="S::ymartinez@liceodelvalle.net::c3677854-13c3-456f-9636-8a48793b34b1" providerId="AD" clId="Web-{106165C8-B3F2-4849-8BB4-9D8C521ED629}"/>
    <pc:docChg chg="modSld">
      <pc:chgData name="YULIANA ESTEFANIA MARTINEZ CARRERA" userId="S::ymartinez@liceodelvalle.net::c3677854-13c3-456f-9636-8a48793b34b1" providerId="AD" clId="Web-{106165C8-B3F2-4849-8BB4-9D8C521ED629}" dt="2021-04-16T00:22:34.335" v="179" actId="20577"/>
      <pc:docMkLst>
        <pc:docMk/>
      </pc:docMkLst>
      <pc:sldChg chg="addSp modSp">
        <pc:chgData name="YULIANA ESTEFANIA MARTINEZ CARRERA" userId="S::ymartinez@liceodelvalle.net::c3677854-13c3-456f-9636-8a48793b34b1" providerId="AD" clId="Web-{106165C8-B3F2-4849-8BB4-9D8C521ED629}" dt="2021-04-16T00:22:34.335" v="179" actId="20577"/>
        <pc:sldMkLst>
          <pc:docMk/>
          <pc:sldMk cId="0" sldId="257"/>
        </pc:sldMkLst>
        <pc:spChg chg="mod">
          <ac:chgData name="YULIANA ESTEFANIA MARTINEZ CARRERA" userId="S::ymartinez@liceodelvalle.net::c3677854-13c3-456f-9636-8a48793b34b1" providerId="AD" clId="Web-{106165C8-B3F2-4849-8BB4-9D8C521ED629}" dt="2021-04-16T00:22:34.335" v="179" actId="20577"/>
          <ac:spMkLst>
            <pc:docMk/>
            <pc:sldMk cId="0" sldId="257"/>
            <ac:spMk id="2" creationId="{C9552EBF-4C43-4B96-8327-6D846E9F6F3A}"/>
          </ac:spMkLst>
        </pc:spChg>
        <pc:spChg chg="mod">
          <ac:chgData name="YULIANA ESTEFANIA MARTINEZ CARRERA" userId="S::ymartinez@liceodelvalle.net::c3677854-13c3-456f-9636-8a48793b34b1" providerId="AD" clId="Web-{106165C8-B3F2-4849-8BB4-9D8C521ED629}" dt="2021-04-16T00:20:55.004" v="161" actId="1076"/>
          <ac:spMkLst>
            <pc:docMk/>
            <pc:sldMk cId="0" sldId="257"/>
            <ac:spMk id="6" creationId="{E5D3CF52-4DC9-4FD3-A8F0-E4CEB730DBCE}"/>
          </ac:spMkLst>
        </pc:spChg>
        <pc:spChg chg="add">
          <ac:chgData name="YULIANA ESTEFANIA MARTINEZ CARRERA" userId="S::ymartinez@liceodelvalle.net::c3677854-13c3-456f-9636-8a48793b34b1" providerId="AD" clId="Web-{106165C8-B3F2-4849-8BB4-9D8C521ED629}" dt="2021-04-16T00:14:29.023" v="0"/>
          <ac:spMkLst>
            <pc:docMk/>
            <pc:sldMk cId="0" sldId="257"/>
            <ac:spMk id="7" creationId="{A0A2ACC0-6AC5-4219-BAA2-B0D8D8E60952}"/>
          </ac:spMkLst>
        </pc:spChg>
        <pc:spChg chg="mod">
          <ac:chgData name="YULIANA ESTEFANIA MARTINEZ CARRERA" userId="S::ymartinez@liceodelvalle.net::c3677854-13c3-456f-9636-8a48793b34b1" providerId="AD" clId="Web-{106165C8-B3F2-4849-8BB4-9D8C521ED629}" dt="2021-04-16T00:18:32.671" v="82" actId="20577"/>
          <ac:spMkLst>
            <pc:docMk/>
            <pc:sldMk cId="0" sldId="257"/>
            <ac:spMk id="7" creationId="{BD542CBB-B8AE-4145-9251-5166F3A77AC6}"/>
          </ac:spMkLst>
        </pc:spChg>
        <pc:spChg chg="mod">
          <ac:chgData name="YULIANA ESTEFANIA MARTINEZ CARRERA" userId="S::ymartinez@liceodelvalle.net::c3677854-13c3-456f-9636-8a48793b34b1" providerId="AD" clId="Web-{106165C8-B3F2-4849-8BB4-9D8C521ED629}" dt="2021-04-16T00:14:49.398" v="3" actId="1076"/>
          <ac:spMkLst>
            <pc:docMk/>
            <pc:sldMk cId="0" sldId="257"/>
            <ac:spMk id="7" creationId="{F35E9125-AF13-428F-A559-49D46720C11C}"/>
          </ac:spMkLst>
        </pc:spChg>
        <pc:spChg chg="add mod">
          <ac:chgData name="YULIANA ESTEFANIA MARTINEZ CARRERA" userId="S::ymartinez@liceodelvalle.net::c3677854-13c3-456f-9636-8a48793b34b1" providerId="AD" clId="Web-{106165C8-B3F2-4849-8BB4-9D8C521ED629}" dt="2021-04-16T00:20:47.269" v="160" actId="1076"/>
          <ac:spMkLst>
            <pc:docMk/>
            <pc:sldMk cId="0" sldId="257"/>
            <ac:spMk id="9" creationId="{4A78F367-45CE-4427-BA7D-BDD0296DA5AB}"/>
          </ac:spMkLst>
        </pc:spChg>
        <pc:picChg chg="mod">
          <ac:chgData name="YULIANA ESTEFANIA MARTINEZ CARRERA" userId="S::ymartinez@liceodelvalle.net::c3677854-13c3-456f-9636-8a48793b34b1" providerId="AD" clId="Web-{106165C8-B3F2-4849-8BB4-9D8C521ED629}" dt="2021-04-16T00:20:44.378" v="159" actId="1076"/>
          <ac:picMkLst>
            <pc:docMk/>
            <pc:sldMk cId="0" sldId="257"/>
            <ac:picMk id="3" creationId="{B99124ED-00D3-48FF-B309-9C9BF2E45358}"/>
          </ac:picMkLst>
        </pc:picChg>
      </pc:sldChg>
      <pc:sldChg chg="modSp">
        <pc:chgData name="YULIANA ESTEFANIA MARTINEZ CARRERA" userId="S::ymartinez@liceodelvalle.net::c3677854-13c3-456f-9636-8a48793b34b1" providerId="AD" clId="Web-{106165C8-B3F2-4849-8BB4-9D8C521ED629}" dt="2021-04-16T00:22:20.507" v="176" actId="20577"/>
        <pc:sldMkLst>
          <pc:docMk/>
          <pc:sldMk cId="25365905" sldId="269"/>
        </pc:sldMkLst>
        <pc:spChg chg="mod">
          <ac:chgData name="YULIANA ESTEFANIA MARTINEZ CARRERA" userId="S::ymartinez@liceodelvalle.net::c3677854-13c3-456f-9636-8a48793b34b1" providerId="AD" clId="Web-{106165C8-B3F2-4849-8BB4-9D8C521ED629}" dt="2021-04-16T00:22:20.507" v="176" actId="20577"/>
          <ac:spMkLst>
            <pc:docMk/>
            <pc:sldMk cId="25365905" sldId="269"/>
            <ac:spMk id="4" creationId="{3C49BD9B-35B0-4C0F-81CD-11948C0739DA}"/>
          </ac:spMkLst>
        </pc:spChg>
      </pc:sldChg>
    </pc:docChg>
  </pc:docChgLst>
  <pc:docChgLst>
    <pc:chgData name="MARIA GRACIA MOLESTINA GUARDERAS" userId="S::mmolestina@liceodelvalle.net::22f78526-1180-436d-8396-3b492277c5b7" providerId="AD" clId="Web-{0489092B-7EDE-4F2E-AA79-F09EDB85D34E}"/>
    <pc:docChg chg="modSld">
      <pc:chgData name="MARIA GRACIA MOLESTINA GUARDERAS" userId="S::mmolestina@liceodelvalle.net::22f78526-1180-436d-8396-3b492277c5b7" providerId="AD" clId="Web-{0489092B-7EDE-4F2E-AA79-F09EDB85D34E}" dt="2021-04-16T15:40:54.270" v="47" actId="14100"/>
      <pc:docMkLst>
        <pc:docMk/>
      </pc:docMkLst>
      <pc:sldChg chg="modSp">
        <pc:chgData name="MARIA GRACIA MOLESTINA GUARDERAS" userId="S::mmolestina@liceodelvalle.net::22f78526-1180-436d-8396-3b492277c5b7" providerId="AD" clId="Web-{0489092B-7EDE-4F2E-AA79-F09EDB85D34E}" dt="2021-04-16T15:40:54.270" v="47" actId="14100"/>
        <pc:sldMkLst>
          <pc:docMk/>
          <pc:sldMk cId="0" sldId="257"/>
        </pc:sldMkLst>
        <pc:picChg chg="mod">
          <ac:chgData name="MARIA GRACIA MOLESTINA GUARDERAS" userId="S::mmolestina@liceodelvalle.net::22f78526-1180-436d-8396-3b492277c5b7" providerId="AD" clId="Web-{0489092B-7EDE-4F2E-AA79-F09EDB85D34E}" dt="2021-04-16T15:40:54.270" v="47" actId="14100"/>
          <ac:picMkLst>
            <pc:docMk/>
            <pc:sldMk cId="0" sldId="257"/>
            <ac:picMk id="3" creationId="{B99124ED-00D3-48FF-B309-9C9BF2E45358}"/>
          </ac:picMkLst>
        </pc:picChg>
        <pc:picChg chg="mod">
          <ac:chgData name="MARIA GRACIA MOLESTINA GUARDERAS" userId="S::mmolestina@liceodelvalle.net::22f78526-1180-436d-8396-3b492277c5b7" providerId="AD" clId="Web-{0489092B-7EDE-4F2E-AA79-F09EDB85D34E}" dt="2021-04-16T15:39:44.110" v="40" actId="14100"/>
          <ac:picMkLst>
            <pc:docMk/>
            <pc:sldMk cId="0" sldId="257"/>
            <ac:picMk id="8" creationId="{80CAF5A9-7B84-4360-BF37-FDDC1273C73C}"/>
          </ac:picMkLst>
        </pc:picChg>
      </pc:sldChg>
      <pc:sldChg chg="addSp modSp">
        <pc:chgData name="MARIA GRACIA MOLESTINA GUARDERAS" userId="S::mmolestina@liceodelvalle.net::22f78526-1180-436d-8396-3b492277c5b7" providerId="AD" clId="Web-{0489092B-7EDE-4F2E-AA79-F09EDB85D34E}" dt="2021-04-16T15:38:29.730" v="39" actId="1076"/>
        <pc:sldMkLst>
          <pc:docMk/>
          <pc:sldMk cId="456696463" sldId="271"/>
        </pc:sldMkLst>
        <pc:spChg chg="mod">
          <ac:chgData name="MARIA GRACIA MOLESTINA GUARDERAS" userId="S::mmolestina@liceodelvalle.net::22f78526-1180-436d-8396-3b492277c5b7" providerId="AD" clId="Web-{0489092B-7EDE-4F2E-AA79-F09EDB85D34E}" dt="2021-04-16T15:38:11.979" v="36" actId="1076"/>
          <ac:spMkLst>
            <pc:docMk/>
            <pc:sldMk cId="456696463" sldId="271"/>
            <ac:spMk id="230" creationId="{00000000-0000-0000-0000-000000000000}"/>
          </ac:spMkLst>
        </pc:spChg>
        <pc:picChg chg="add mod">
          <ac:chgData name="MARIA GRACIA MOLESTINA GUARDERAS" userId="S::mmolestina@liceodelvalle.net::22f78526-1180-436d-8396-3b492277c5b7" providerId="AD" clId="Web-{0489092B-7EDE-4F2E-AA79-F09EDB85D34E}" dt="2021-04-16T15:38:29.730" v="39" actId="1076"/>
          <ac:picMkLst>
            <pc:docMk/>
            <pc:sldMk cId="456696463" sldId="271"/>
            <ac:picMk id="2" creationId="{BBE21EE2-3F7F-4BD0-A79B-E1E2553E9BB2}"/>
          </ac:picMkLst>
        </pc:picChg>
      </pc:sldChg>
    </pc:docChg>
  </pc:docChgLst>
  <pc:docChgLst>
    <pc:chgData name="YULIANA ESTEFANIA MARTINEZ CARRERA" userId="S::ymartinez@liceodelvalle.net::c3677854-13c3-456f-9636-8a48793b34b1" providerId="AD" clId="Web-{80A7690C-7690-4D46-B94F-6ED337293FCC}"/>
    <pc:docChg chg="modSld">
      <pc:chgData name="YULIANA ESTEFANIA MARTINEZ CARRERA" userId="S::ymartinez@liceodelvalle.net::c3677854-13c3-456f-9636-8a48793b34b1" providerId="AD" clId="Web-{80A7690C-7690-4D46-B94F-6ED337293FCC}" dt="2021-04-28T16:07:51.696" v="365" actId="14100"/>
      <pc:docMkLst>
        <pc:docMk/>
      </pc:docMkLst>
      <pc:sldChg chg="modSp">
        <pc:chgData name="YULIANA ESTEFANIA MARTINEZ CARRERA" userId="S::ymartinez@liceodelvalle.net::c3677854-13c3-456f-9636-8a48793b34b1" providerId="AD" clId="Web-{80A7690C-7690-4D46-B94F-6ED337293FCC}" dt="2021-04-28T16:07:51.696" v="365" actId="14100"/>
        <pc:sldMkLst>
          <pc:docMk/>
          <pc:sldMk cId="664562698" sldId="304"/>
        </pc:sldMkLst>
        <pc:spChg chg="mod">
          <ac:chgData name="YULIANA ESTEFANIA MARTINEZ CARRERA" userId="S::ymartinez@liceodelvalle.net::c3677854-13c3-456f-9636-8a48793b34b1" providerId="AD" clId="Web-{80A7690C-7690-4D46-B94F-6ED337293FCC}" dt="2021-04-28T15:41:48.270" v="16" actId="20577"/>
          <ac:spMkLst>
            <pc:docMk/>
            <pc:sldMk cId="664562698" sldId="304"/>
            <ac:spMk id="2" creationId="{B27E0FEB-5193-4AD6-9670-5FFD6A7B0A83}"/>
          </ac:spMkLst>
        </pc:spChg>
        <pc:spChg chg="mod">
          <ac:chgData name="YULIANA ESTEFANIA MARTINEZ CARRERA" userId="S::ymartinez@liceodelvalle.net::c3677854-13c3-456f-9636-8a48793b34b1" providerId="AD" clId="Web-{80A7690C-7690-4D46-B94F-6ED337293FCC}" dt="2021-04-28T16:05:09.358" v="317" actId="20577"/>
          <ac:spMkLst>
            <pc:docMk/>
            <pc:sldMk cId="664562698" sldId="304"/>
            <ac:spMk id="8" creationId="{10B8B095-A7B4-4EA5-B69D-32BDF4080870}"/>
          </ac:spMkLst>
        </pc:spChg>
        <pc:spChg chg="mod">
          <ac:chgData name="YULIANA ESTEFANIA MARTINEZ CARRERA" userId="S::ymartinez@liceodelvalle.net::c3677854-13c3-456f-9636-8a48793b34b1" providerId="AD" clId="Web-{80A7690C-7690-4D46-B94F-6ED337293FCC}" dt="2021-04-28T16:07:51.696" v="365" actId="14100"/>
          <ac:spMkLst>
            <pc:docMk/>
            <pc:sldMk cId="664562698" sldId="304"/>
            <ac:spMk id="9" creationId="{26C0A02E-C9D7-4DD7-BE8B-1BC84AF046C7}"/>
          </ac:spMkLst>
        </pc:spChg>
        <pc:spChg chg="mod">
          <ac:chgData name="YULIANA ESTEFANIA MARTINEZ CARRERA" userId="S::ymartinez@liceodelvalle.net::c3677854-13c3-456f-9636-8a48793b34b1" providerId="AD" clId="Web-{80A7690C-7690-4D46-B94F-6ED337293FCC}" dt="2021-04-28T15:51:29.072" v="301" actId="1076"/>
          <ac:spMkLst>
            <pc:docMk/>
            <pc:sldMk cId="664562698" sldId="304"/>
            <ac:spMk id="10" creationId="{382A1ABA-8850-4532-BEDB-429A68832B80}"/>
          </ac:spMkLst>
        </pc:spChg>
      </pc:sldChg>
    </pc:docChg>
  </pc:docChgLst>
  <pc:docChgLst>
    <pc:chgData name="ARIANA KATHRIN ORTEGA SANTACRUZ" userId="S::aortega@liceodelvalle.net::2fe6b15b-992d-4b06-9870-fbb8d5704715" providerId="AD" clId="Web-{E545D4C4-BCFC-48F5-97CF-8EBFB239BE2E}"/>
    <pc:docChg chg="modSld">
      <pc:chgData name="ARIANA KATHRIN ORTEGA SANTACRUZ" userId="S::aortega@liceodelvalle.net::2fe6b15b-992d-4b06-9870-fbb8d5704715" providerId="AD" clId="Web-{E545D4C4-BCFC-48F5-97CF-8EBFB239BE2E}" dt="2021-04-16T20:18:16.831" v="29" actId="1076"/>
      <pc:docMkLst>
        <pc:docMk/>
      </pc:docMkLst>
      <pc:sldChg chg="modSp">
        <pc:chgData name="ARIANA KATHRIN ORTEGA SANTACRUZ" userId="S::aortega@liceodelvalle.net::2fe6b15b-992d-4b06-9870-fbb8d5704715" providerId="AD" clId="Web-{E545D4C4-BCFC-48F5-97CF-8EBFB239BE2E}" dt="2021-04-16T20:07:56.080" v="15" actId="20577"/>
        <pc:sldMkLst>
          <pc:docMk/>
          <pc:sldMk cId="0" sldId="258"/>
        </pc:sldMkLst>
        <pc:spChg chg="mod">
          <ac:chgData name="ARIANA KATHRIN ORTEGA SANTACRUZ" userId="S::aortega@liceodelvalle.net::2fe6b15b-992d-4b06-9870-fbb8d5704715" providerId="AD" clId="Web-{E545D4C4-BCFC-48F5-97CF-8EBFB239BE2E}" dt="2021-04-16T20:07:56.080" v="15" actId="20577"/>
          <ac:spMkLst>
            <pc:docMk/>
            <pc:sldMk cId="0" sldId="258"/>
            <ac:spMk id="115" creationId="{00000000-0000-0000-0000-000000000000}"/>
          </ac:spMkLst>
        </pc:spChg>
        <pc:spChg chg="mod">
          <ac:chgData name="ARIANA KATHRIN ORTEGA SANTACRUZ" userId="S::aortega@liceodelvalle.net::2fe6b15b-992d-4b06-9870-fbb8d5704715" providerId="AD" clId="Web-{E545D4C4-BCFC-48F5-97CF-8EBFB239BE2E}" dt="2021-04-16T20:06:50.375" v="6"/>
          <ac:spMkLst>
            <pc:docMk/>
            <pc:sldMk cId="0" sldId="258"/>
            <ac:spMk id="118" creationId="{00000000-0000-0000-0000-000000000000}"/>
          </ac:spMkLst>
        </pc:spChg>
      </pc:sldChg>
      <pc:sldChg chg="modSp">
        <pc:chgData name="ARIANA KATHRIN ORTEGA SANTACRUZ" userId="S::aortega@liceodelvalle.net::2fe6b15b-992d-4b06-9870-fbb8d5704715" providerId="AD" clId="Web-{E545D4C4-BCFC-48F5-97CF-8EBFB239BE2E}" dt="2021-04-16T20:09:34.942" v="23"/>
        <pc:sldMkLst>
          <pc:docMk/>
          <pc:sldMk cId="0" sldId="264"/>
        </pc:sldMkLst>
        <pc:spChg chg="mod">
          <ac:chgData name="ARIANA KATHRIN ORTEGA SANTACRUZ" userId="S::aortega@liceodelvalle.net::2fe6b15b-992d-4b06-9870-fbb8d5704715" providerId="AD" clId="Web-{E545D4C4-BCFC-48F5-97CF-8EBFB239BE2E}" dt="2021-04-16T20:09:34.942" v="23"/>
          <ac:spMkLst>
            <pc:docMk/>
            <pc:sldMk cId="0" sldId="264"/>
            <ac:spMk id="194" creationId="{00000000-0000-0000-0000-000000000000}"/>
          </ac:spMkLst>
        </pc:spChg>
      </pc:sldChg>
      <pc:sldChg chg="addSp delSp modSp">
        <pc:chgData name="ARIANA KATHRIN ORTEGA SANTACRUZ" userId="S::aortega@liceodelvalle.net::2fe6b15b-992d-4b06-9870-fbb8d5704715" providerId="AD" clId="Web-{E545D4C4-BCFC-48F5-97CF-8EBFB239BE2E}" dt="2021-04-16T20:18:16.831" v="29" actId="1076"/>
        <pc:sldMkLst>
          <pc:docMk/>
          <pc:sldMk cId="0" sldId="265"/>
        </pc:sldMkLst>
        <pc:picChg chg="add mod ord">
          <ac:chgData name="ARIANA KATHRIN ORTEGA SANTACRUZ" userId="S::aortega@liceodelvalle.net::2fe6b15b-992d-4b06-9870-fbb8d5704715" providerId="AD" clId="Web-{E545D4C4-BCFC-48F5-97CF-8EBFB239BE2E}" dt="2021-04-16T20:18:16.831" v="29" actId="1076"/>
          <ac:picMkLst>
            <pc:docMk/>
            <pc:sldMk cId="0" sldId="265"/>
            <ac:picMk id="6" creationId="{64F79402-B09A-461E-8AAD-38B2E8001C3E}"/>
          </ac:picMkLst>
        </pc:picChg>
        <pc:picChg chg="del">
          <ac:chgData name="ARIANA KATHRIN ORTEGA SANTACRUZ" userId="S::aortega@liceodelvalle.net::2fe6b15b-992d-4b06-9870-fbb8d5704715" providerId="AD" clId="Web-{E545D4C4-BCFC-48F5-97CF-8EBFB239BE2E}" dt="2021-04-16T20:18:08.378" v="27"/>
          <ac:picMkLst>
            <pc:docMk/>
            <pc:sldMk cId="0" sldId="265"/>
            <ac:picMk id="206" creationId="{00000000-0000-0000-0000-000000000000}"/>
          </ac:picMkLst>
        </pc:picChg>
      </pc:sldChg>
      <pc:sldChg chg="modSp">
        <pc:chgData name="ARIANA KATHRIN ORTEGA SANTACRUZ" userId="S::aortega@liceodelvalle.net::2fe6b15b-992d-4b06-9870-fbb8d5704715" providerId="AD" clId="Web-{E545D4C4-BCFC-48F5-97CF-8EBFB239BE2E}" dt="2021-04-16T20:06:13.499" v="1" actId="20577"/>
        <pc:sldMkLst>
          <pc:docMk/>
          <pc:sldMk cId="25365905" sldId="269"/>
        </pc:sldMkLst>
        <pc:spChg chg="mod">
          <ac:chgData name="ARIANA KATHRIN ORTEGA SANTACRUZ" userId="S::aortega@liceodelvalle.net::2fe6b15b-992d-4b06-9870-fbb8d5704715" providerId="AD" clId="Web-{E545D4C4-BCFC-48F5-97CF-8EBFB239BE2E}" dt="2021-04-16T20:06:13.499" v="1" actId="20577"/>
          <ac:spMkLst>
            <pc:docMk/>
            <pc:sldMk cId="25365905" sldId="269"/>
            <ac:spMk id="4" creationId="{3C49BD9B-35B0-4C0F-81CD-11948C0739DA}"/>
          </ac:spMkLst>
        </pc:spChg>
      </pc:sldChg>
    </pc:docChg>
  </pc:docChgLst>
  <pc:docChgLst>
    <pc:chgData name="ARIANA KATHRIN ORTEGA SANTACRUZ" userId="S::aortega@liceodelvalle.net::2fe6b15b-992d-4b06-9870-fbb8d5704715" providerId="AD" clId="Web-{87698879-B464-4475-BE4F-56FA757B79DB}"/>
    <pc:docChg chg="modSld">
      <pc:chgData name="ARIANA KATHRIN ORTEGA SANTACRUZ" userId="S::aortega@liceodelvalle.net::2fe6b15b-992d-4b06-9870-fbb8d5704715" providerId="AD" clId="Web-{87698879-B464-4475-BE4F-56FA757B79DB}" dt="2021-04-27T18:21:04.992" v="119" actId="1076"/>
      <pc:docMkLst>
        <pc:docMk/>
      </pc:docMkLst>
      <pc:sldChg chg="addSp modSp">
        <pc:chgData name="ARIANA KATHRIN ORTEGA SANTACRUZ" userId="S::aortega@liceodelvalle.net::2fe6b15b-992d-4b06-9870-fbb8d5704715" providerId="AD" clId="Web-{87698879-B464-4475-BE4F-56FA757B79DB}" dt="2021-04-27T18:21:04.992" v="119" actId="1076"/>
        <pc:sldMkLst>
          <pc:docMk/>
          <pc:sldMk cId="1170607777" sldId="296"/>
        </pc:sldMkLst>
        <pc:spChg chg="mod">
          <ac:chgData name="ARIANA KATHRIN ORTEGA SANTACRUZ" userId="S::aortega@liceodelvalle.net::2fe6b15b-992d-4b06-9870-fbb8d5704715" providerId="AD" clId="Web-{87698879-B464-4475-BE4F-56FA757B79DB}" dt="2021-04-27T18:18:33.050" v="112" actId="1076"/>
          <ac:spMkLst>
            <pc:docMk/>
            <pc:sldMk cId="1170607777" sldId="296"/>
            <ac:spMk id="2" creationId="{B27E0FEB-5193-4AD6-9670-5FFD6A7B0A83}"/>
          </ac:spMkLst>
        </pc:spChg>
        <pc:spChg chg="mod">
          <ac:chgData name="ARIANA KATHRIN ORTEGA SANTACRUZ" userId="S::aortega@liceodelvalle.net::2fe6b15b-992d-4b06-9870-fbb8d5704715" providerId="AD" clId="Web-{87698879-B464-4475-BE4F-56FA757B79DB}" dt="2021-04-27T18:18:25.081" v="110" actId="1076"/>
          <ac:spMkLst>
            <pc:docMk/>
            <pc:sldMk cId="1170607777" sldId="296"/>
            <ac:spMk id="3" creationId="{EAE75D63-1F45-4839-8E0B-86D26BF4AD33}"/>
          </ac:spMkLst>
        </pc:spChg>
        <pc:spChg chg="mod">
          <ac:chgData name="ARIANA KATHRIN ORTEGA SANTACRUZ" userId="S::aortega@liceodelvalle.net::2fe6b15b-992d-4b06-9870-fbb8d5704715" providerId="AD" clId="Web-{87698879-B464-4475-BE4F-56FA757B79DB}" dt="2021-04-27T18:19:46.942" v="114" actId="1076"/>
          <ac:spMkLst>
            <pc:docMk/>
            <pc:sldMk cId="1170607777" sldId="296"/>
            <ac:spMk id="5" creationId="{E16430AF-2714-44E4-ACFB-7B9601D9A24E}"/>
          </ac:spMkLst>
        </pc:spChg>
        <pc:spChg chg="mod">
          <ac:chgData name="ARIANA KATHRIN ORTEGA SANTACRUZ" userId="S::aortega@liceodelvalle.net::2fe6b15b-992d-4b06-9870-fbb8d5704715" providerId="AD" clId="Web-{87698879-B464-4475-BE4F-56FA757B79DB}" dt="2021-04-27T18:18:04.814" v="105" actId="14100"/>
          <ac:spMkLst>
            <pc:docMk/>
            <pc:sldMk cId="1170607777" sldId="296"/>
            <ac:spMk id="6" creationId="{71CBC6DE-8ECC-477E-B957-A66D0D57A531}"/>
          </ac:spMkLst>
        </pc:spChg>
        <pc:spChg chg="mod">
          <ac:chgData name="ARIANA KATHRIN ORTEGA SANTACRUZ" userId="S::aortega@liceodelvalle.net::2fe6b15b-992d-4b06-9870-fbb8d5704715" providerId="AD" clId="Web-{87698879-B464-4475-BE4F-56FA757B79DB}" dt="2021-04-27T18:18:30.675" v="111" actId="14100"/>
          <ac:spMkLst>
            <pc:docMk/>
            <pc:sldMk cId="1170607777" sldId="296"/>
            <ac:spMk id="7" creationId="{567F295C-5B6E-4BF1-85D1-20B6610A2DCF}"/>
          </ac:spMkLst>
        </pc:spChg>
        <pc:spChg chg="add mod">
          <ac:chgData name="ARIANA KATHRIN ORTEGA SANTACRUZ" userId="S::aortega@liceodelvalle.net::2fe6b15b-992d-4b06-9870-fbb8d5704715" providerId="AD" clId="Web-{87698879-B464-4475-BE4F-56FA757B79DB}" dt="2021-04-27T18:20:57.101" v="118" actId="14100"/>
          <ac:spMkLst>
            <pc:docMk/>
            <pc:sldMk cId="1170607777" sldId="296"/>
            <ac:spMk id="8" creationId="{9EEFD6DA-EF3C-4758-B93D-4B0D481663CB}"/>
          </ac:spMkLst>
        </pc:spChg>
        <pc:spChg chg="add mod">
          <ac:chgData name="ARIANA KATHRIN ORTEGA SANTACRUZ" userId="S::aortega@liceodelvalle.net::2fe6b15b-992d-4b06-9870-fbb8d5704715" providerId="AD" clId="Web-{87698879-B464-4475-BE4F-56FA757B79DB}" dt="2021-04-27T18:21:04.992" v="119" actId="1076"/>
          <ac:spMkLst>
            <pc:docMk/>
            <pc:sldMk cId="1170607777" sldId="296"/>
            <ac:spMk id="9" creationId="{E791388E-35AA-4878-9FBB-9C491D79F201}"/>
          </ac:spMkLst>
        </pc:spChg>
        <pc:spChg chg="mod">
          <ac:chgData name="ARIANA KATHRIN ORTEGA SANTACRUZ" userId="S::aortega@liceodelvalle.net::2fe6b15b-992d-4b06-9870-fbb8d5704715" providerId="AD" clId="Web-{87698879-B464-4475-BE4F-56FA757B79DB}" dt="2021-04-27T18:19:49.912" v="115" actId="1076"/>
          <ac:spMkLst>
            <pc:docMk/>
            <pc:sldMk cId="1170607777" sldId="296"/>
            <ac:spMk id="11" creationId="{A65C7384-98F5-486D-BC94-1E9E95A35BC3}"/>
          </ac:spMkLst>
        </pc:spChg>
        <pc:picChg chg="mod">
          <ac:chgData name="ARIANA KATHRIN ORTEGA SANTACRUZ" userId="S::aortega@liceodelvalle.net::2fe6b15b-992d-4b06-9870-fbb8d5704715" providerId="AD" clId="Web-{87698879-B464-4475-BE4F-56FA757B79DB}" dt="2021-04-27T18:18:34.429" v="113" actId="1076"/>
          <ac:picMkLst>
            <pc:docMk/>
            <pc:sldMk cId="1170607777" sldId="296"/>
            <ac:picMk id="4" creationId="{22386919-8FEC-4B00-938C-C3FA4096F6D5}"/>
          </ac:picMkLst>
        </pc:picChg>
      </pc:sldChg>
      <pc:sldChg chg="delSp modSp mod setBg">
        <pc:chgData name="ARIANA KATHRIN ORTEGA SANTACRUZ" userId="S::aortega@liceodelvalle.net::2fe6b15b-992d-4b06-9870-fbb8d5704715" providerId="AD" clId="Web-{87698879-B464-4475-BE4F-56FA757B79DB}" dt="2021-04-27T18:07:29.857" v="38"/>
        <pc:sldMkLst>
          <pc:docMk/>
          <pc:sldMk cId="664562698" sldId="304"/>
        </pc:sldMkLst>
        <pc:spChg chg="mod">
          <ac:chgData name="ARIANA KATHRIN ORTEGA SANTACRUZ" userId="S::aortega@liceodelvalle.net::2fe6b15b-992d-4b06-9870-fbb8d5704715" providerId="AD" clId="Web-{87698879-B464-4475-BE4F-56FA757B79DB}" dt="2021-04-27T18:06:34.652" v="31" actId="20577"/>
          <ac:spMkLst>
            <pc:docMk/>
            <pc:sldMk cId="664562698" sldId="304"/>
            <ac:spMk id="5" creationId="{E16430AF-2714-44E4-ACFB-7B9601D9A24E}"/>
          </ac:spMkLst>
        </pc:spChg>
        <pc:spChg chg="del">
          <ac:chgData name="ARIANA KATHRIN ORTEGA SANTACRUZ" userId="S::aortega@liceodelvalle.net::2fe6b15b-992d-4b06-9870-fbb8d5704715" providerId="AD" clId="Web-{87698879-B464-4475-BE4F-56FA757B79DB}" dt="2021-04-27T18:07:29.857" v="38"/>
          <ac:spMkLst>
            <pc:docMk/>
            <pc:sldMk cId="664562698" sldId="304"/>
            <ac:spMk id="10" creationId="{EB25BAB7-329D-4E6F-84D5-CBEA5848B269}"/>
          </ac:spMkLst>
        </pc:spChg>
      </pc:sldChg>
      <pc:sldChg chg="modSp mod setBg">
        <pc:chgData name="ARIANA KATHRIN ORTEGA SANTACRUZ" userId="S::aortega@liceodelvalle.net::2fe6b15b-992d-4b06-9870-fbb8d5704715" providerId="AD" clId="Web-{87698879-B464-4475-BE4F-56FA757B79DB}" dt="2021-04-27T18:06:09.948" v="20" actId="20577"/>
        <pc:sldMkLst>
          <pc:docMk/>
          <pc:sldMk cId="1430859704" sldId="305"/>
        </pc:sldMkLst>
        <pc:spChg chg="mod">
          <ac:chgData name="ARIANA KATHRIN ORTEGA SANTACRUZ" userId="S::aortega@liceodelvalle.net::2fe6b15b-992d-4b06-9870-fbb8d5704715" providerId="AD" clId="Web-{87698879-B464-4475-BE4F-56FA757B79DB}" dt="2021-04-27T18:06:09.948" v="20" actId="20577"/>
          <ac:spMkLst>
            <pc:docMk/>
            <pc:sldMk cId="1430859704" sldId="305"/>
            <ac:spMk id="5" creationId="{E16430AF-2714-44E4-ACFB-7B9601D9A24E}"/>
          </ac:spMkLst>
        </pc:spChg>
      </pc:sldChg>
    </pc:docChg>
  </pc:docChgLst>
  <pc:docChgLst>
    <pc:chgData name="YULIANA ESTEFANIA MARTINEZ CARRERA" userId="S::ymartinez@liceodelvalle.net::c3677854-13c3-456f-9636-8a48793b34b1" providerId="AD" clId="Web-{B38BFA47-1830-417C-8853-F39344522E7E}"/>
    <pc:docChg chg="modSld">
      <pc:chgData name="YULIANA ESTEFANIA MARTINEZ CARRERA" userId="S::ymartinez@liceodelvalle.net::c3677854-13c3-456f-9636-8a48793b34b1" providerId="AD" clId="Web-{B38BFA47-1830-417C-8853-F39344522E7E}" dt="2021-04-15T18:02:15.137" v="736" actId="1076"/>
      <pc:docMkLst>
        <pc:docMk/>
      </pc:docMkLst>
      <pc:sldChg chg="addSp modSp">
        <pc:chgData name="YULIANA ESTEFANIA MARTINEZ CARRERA" userId="S::ymartinez@liceodelvalle.net::c3677854-13c3-456f-9636-8a48793b34b1" providerId="AD" clId="Web-{B38BFA47-1830-417C-8853-F39344522E7E}" dt="2021-04-15T17:55:35.926" v="730" actId="20577"/>
        <pc:sldMkLst>
          <pc:docMk/>
          <pc:sldMk cId="0" sldId="263"/>
        </pc:sldMkLst>
        <pc:spChg chg="add mod">
          <ac:chgData name="YULIANA ESTEFANIA MARTINEZ CARRERA" userId="S::ymartinez@liceodelvalle.net::c3677854-13c3-456f-9636-8a48793b34b1" providerId="AD" clId="Web-{B38BFA47-1830-417C-8853-F39344522E7E}" dt="2021-04-15T17:41:07.453" v="532" actId="1076"/>
          <ac:spMkLst>
            <pc:docMk/>
            <pc:sldMk cId="0" sldId="263"/>
            <ac:spMk id="2" creationId="{CAE0B221-18E8-4218-B070-E1F5CD5EB545}"/>
          </ac:spMkLst>
        </pc:spChg>
        <pc:spChg chg="add mod">
          <ac:chgData name="YULIANA ESTEFANIA MARTINEZ CARRERA" userId="S::ymartinez@liceodelvalle.net::c3677854-13c3-456f-9636-8a48793b34b1" providerId="AD" clId="Web-{B38BFA47-1830-417C-8853-F39344522E7E}" dt="2021-04-15T17:55:35.926" v="730" actId="20577"/>
          <ac:spMkLst>
            <pc:docMk/>
            <pc:sldMk cId="0" sldId="263"/>
            <ac:spMk id="3" creationId="{C2162493-1055-45FE-8CE5-0F5D0A43817C}"/>
          </ac:spMkLst>
        </pc:spChg>
      </pc:sldChg>
      <pc:sldChg chg="modSp">
        <pc:chgData name="YULIANA ESTEFANIA MARTINEZ CARRERA" userId="S::ymartinez@liceodelvalle.net::c3677854-13c3-456f-9636-8a48793b34b1" providerId="AD" clId="Web-{B38BFA47-1830-417C-8853-F39344522E7E}" dt="2021-04-15T18:02:15.137" v="736" actId="1076"/>
        <pc:sldMkLst>
          <pc:docMk/>
          <pc:sldMk cId="0" sldId="264"/>
        </pc:sldMkLst>
        <pc:spChg chg="mod">
          <ac:chgData name="YULIANA ESTEFANIA MARTINEZ CARRERA" userId="S::ymartinez@liceodelvalle.net::c3677854-13c3-456f-9636-8a48793b34b1" providerId="AD" clId="Web-{B38BFA47-1830-417C-8853-F39344522E7E}" dt="2021-04-15T18:01:57.995" v="735" actId="1076"/>
          <ac:spMkLst>
            <pc:docMk/>
            <pc:sldMk cId="0" sldId="264"/>
            <ac:spMk id="192" creationId="{00000000-0000-0000-0000-000000000000}"/>
          </ac:spMkLst>
        </pc:spChg>
        <pc:spChg chg="mod">
          <ac:chgData name="YULIANA ESTEFANIA MARTINEZ CARRERA" userId="S::ymartinez@liceodelvalle.net::c3677854-13c3-456f-9636-8a48793b34b1" providerId="AD" clId="Web-{B38BFA47-1830-417C-8853-F39344522E7E}" dt="2021-04-15T18:02:15.137" v="736" actId="1076"/>
          <ac:spMkLst>
            <pc:docMk/>
            <pc:sldMk cId="0" sldId="264"/>
            <ac:spMk id="194" creationId="{00000000-0000-0000-0000-000000000000}"/>
          </ac:spMkLst>
        </pc:spChg>
        <pc:spChg chg="mod">
          <ac:chgData name="YULIANA ESTEFANIA MARTINEZ CARRERA" userId="S::ymartinez@liceodelvalle.net::c3677854-13c3-456f-9636-8a48793b34b1" providerId="AD" clId="Web-{B38BFA47-1830-417C-8853-F39344522E7E}" dt="2021-04-15T18:00:39.365" v="734" actId="1076"/>
          <ac:spMkLst>
            <pc:docMk/>
            <pc:sldMk cId="0" sldId="264"/>
            <ac:spMk id="198" creationId="{00000000-0000-0000-0000-000000000000}"/>
          </ac:spMkLst>
        </pc:spChg>
      </pc:sldChg>
    </pc:docChg>
  </pc:docChgLst>
  <pc:docChgLst>
    <pc:chgData name="ARIANA KATHRIN ORTEGA SANTACRUZ" userId="S::aortega@liceodelvalle.net::2fe6b15b-992d-4b06-9870-fbb8d5704715" providerId="AD" clId="Web-{42FB05CF-7D50-4FCE-B2C6-1F196E4825B2}"/>
    <pc:docChg chg="addSld delSld modSld">
      <pc:chgData name="ARIANA KATHRIN ORTEGA SANTACRUZ" userId="S::aortega@liceodelvalle.net::2fe6b15b-992d-4b06-9870-fbb8d5704715" providerId="AD" clId="Web-{42FB05CF-7D50-4FCE-B2C6-1F196E4825B2}" dt="2021-04-27T18:01:24.426" v="310" actId="20577"/>
      <pc:docMkLst>
        <pc:docMk/>
      </pc:docMkLst>
      <pc:sldChg chg="del">
        <pc:chgData name="ARIANA KATHRIN ORTEGA SANTACRUZ" userId="S::aortega@liceodelvalle.net::2fe6b15b-992d-4b06-9870-fbb8d5704715" providerId="AD" clId="Web-{42FB05CF-7D50-4FCE-B2C6-1F196E4825B2}" dt="2021-04-27T17:41:21.731" v="14"/>
        <pc:sldMkLst>
          <pc:docMk/>
          <pc:sldMk cId="989406637" sldId="293"/>
        </pc:sldMkLst>
      </pc:sldChg>
      <pc:sldChg chg="del">
        <pc:chgData name="ARIANA KATHRIN ORTEGA SANTACRUZ" userId="S::aortega@liceodelvalle.net::2fe6b15b-992d-4b06-9870-fbb8d5704715" providerId="AD" clId="Web-{42FB05CF-7D50-4FCE-B2C6-1F196E4825B2}" dt="2021-04-27T17:41:18.340" v="13"/>
        <pc:sldMkLst>
          <pc:docMk/>
          <pc:sldMk cId="4171225002" sldId="294"/>
        </pc:sldMkLst>
      </pc:sldChg>
      <pc:sldChg chg="addSp delSp modSp mod setBg">
        <pc:chgData name="ARIANA KATHRIN ORTEGA SANTACRUZ" userId="S::aortega@liceodelvalle.net::2fe6b15b-992d-4b06-9870-fbb8d5704715" providerId="AD" clId="Web-{42FB05CF-7D50-4FCE-B2C6-1F196E4825B2}" dt="2021-04-27T17:57:33.312" v="264" actId="1076"/>
        <pc:sldMkLst>
          <pc:docMk/>
          <pc:sldMk cId="1170607777" sldId="296"/>
        </pc:sldMkLst>
        <pc:spChg chg="mod">
          <ac:chgData name="ARIANA KATHRIN ORTEGA SANTACRUZ" userId="S::aortega@liceodelvalle.net::2fe6b15b-992d-4b06-9870-fbb8d5704715" providerId="AD" clId="Web-{42FB05CF-7D50-4FCE-B2C6-1F196E4825B2}" dt="2021-04-27T17:45:08.548" v="122" actId="1076"/>
          <ac:spMkLst>
            <pc:docMk/>
            <pc:sldMk cId="1170607777" sldId="296"/>
            <ac:spMk id="2" creationId="{B27E0FEB-5193-4AD6-9670-5FFD6A7B0A83}"/>
          </ac:spMkLst>
        </pc:spChg>
        <pc:spChg chg="add mod">
          <ac:chgData name="ARIANA KATHRIN ORTEGA SANTACRUZ" userId="S::aortega@liceodelvalle.net::2fe6b15b-992d-4b06-9870-fbb8d5704715" providerId="AD" clId="Web-{42FB05CF-7D50-4FCE-B2C6-1F196E4825B2}" dt="2021-04-27T17:47:27.097" v="152" actId="1076"/>
          <ac:spMkLst>
            <pc:docMk/>
            <pc:sldMk cId="1170607777" sldId="296"/>
            <ac:spMk id="3" creationId="{EAE75D63-1F45-4839-8E0B-86D26BF4AD33}"/>
          </ac:spMkLst>
        </pc:spChg>
        <pc:spChg chg="mod">
          <ac:chgData name="ARIANA KATHRIN ORTEGA SANTACRUZ" userId="S::aortega@liceodelvalle.net::2fe6b15b-992d-4b06-9870-fbb8d5704715" providerId="AD" clId="Web-{42FB05CF-7D50-4FCE-B2C6-1F196E4825B2}" dt="2021-04-27T17:57:25.843" v="261" actId="1076"/>
          <ac:spMkLst>
            <pc:docMk/>
            <pc:sldMk cId="1170607777" sldId="296"/>
            <ac:spMk id="5" creationId="{E16430AF-2714-44E4-ACFB-7B9601D9A24E}"/>
          </ac:spMkLst>
        </pc:spChg>
        <pc:spChg chg="mod">
          <ac:chgData name="ARIANA KATHRIN ORTEGA SANTACRUZ" userId="S::aortega@liceodelvalle.net::2fe6b15b-992d-4b06-9870-fbb8d5704715" providerId="AD" clId="Web-{42FB05CF-7D50-4FCE-B2C6-1F196E4825B2}" dt="2021-04-27T17:52:48.197" v="177" actId="1076"/>
          <ac:spMkLst>
            <pc:docMk/>
            <pc:sldMk cId="1170607777" sldId="296"/>
            <ac:spMk id="6" creationId="{71CBC6DE-8ECC-477E-B957-A66D0D57A531}"/>
          </ac:spMkLst>
        </pc:spChg>
        <pc:spChg chg="add mod ord">
          <ac:chgData name="ARIANA KATHRIN ORTEGA SANTACRUZ" userId="S::aortega@liceodelvalle.net::2fe6b15b-992d-4b06-9870-fbb8d5704715" providerId="AD" clId="Web-{42FB05CF-7D50-4FCE-B2C6-1F196E4825B2}" dt="2021-04-27T17:47:44.207" v="154"/>
          <ac:spMkLst>
            <pc:docMk/>
            <pc:sldMk cId="1170607777" sldId="296"/>
            <ac:spMk id="7" creationId="{567F295C-5B6E-4BF1-85D1-20B6610A2DCF}"/>
          </ac:spMkLst>
        </pc:spChg>
        <pc:spChg chg="mod">
          <ac:chgData name="ARIANA KATHRIN ORTEGA SANTACRUZ" userId="S::aortega@liceodelvalle.net::2fe6b15b-992d-4b06-9870-fbb8d5704715" providerId="AD" clId="Web-{42FB05CF-7D50-4FCE-B2C6-1F196E4825B2}" dt="2021-04-27T17:41:56.622" v="15"/>
          <ac:spMkLst>
            <pc:docMk/>
            <pc:sldMk cId="1170607777" sldId="296"/>
            <ac:spMk id="8" creationId="{798278DC-79F2-4865-B0F0-37DFDFFFB579}"/>
          </ac:spMkLst>
        </pc:spChg>
        <pc:spChg chg="mod">
          <ac:chgData name="ARIANA KATHRIN ORTEGA SANTACRUZ" userId="S::aortega@liceodelvalle.net::2fe6b15b-992d-4b06-9870-fbb8d5704715" providerId="AD" clId="Web-{42FB05CF-7D50-4FCE-B2C6-1F196E4825B2}" dt="2021-04-27T17:45:54.595" v="129" actId="1076"/>
          <ac:spMkLst>
            <pc:docMk/>
            <pc:sldMk cId="1170607777" sldId="296"/>
            <ac:spMk id="9" creationId="{009EC05D-E1D8-41EF-A48E-4D908FB0A659}"/>
          </ac:spMkLst>
        </pc:spChg>
        <pc:spChg chg="add mod">
          <ac:chgData name="ARIANA KATHRIN ORTEGA SANTACRUZ" userId="S::aortega@liceodelvalle.net::2fe6b15b-992d-4b06-9870-fbb8d5704715" providerId="AD" clId="Web-{42FB05CF-7D50-4FCE-B2C6-1F196E4825B2}" dt="2021-04-27T17:57:33.312" v="264" actId="1076"/>
          <ac:spMkLst>
            <pc:docMk/>
            <pc:sldMk cId="1170607777" sldId="296"/>
            <ac:spMk id="11" creationId="{A65C7384-98F5-486D-BC94-1E9E95A35BC3}"/>
          </ac:spMkLst>
        </pc:spChg>
        <pc:grpChg chg="del mod">
          <ac:chgData name="ARIANA KATHRIN ORTEGA SANTACRUZ" userId="S::aortega@liceodelvalle.net::2fe6b15b-992d-4b06-9870-fbb8d5704715" providerId="AD" clId="Web-{42FB05CF-7D50-4FCE-B2C6-1F196E4825B2}" dt="2021-04-27T17:46:01.064" v="131"/>
          <ac:grpSpMkLst>
            <pc:docMk/>
            <pc:sldMk cId="1170607777" sldId="296"/>
            <ac:grpSpMk id="10" creationId="{1FA9E2EC-AFE6-4EE6-8D3C-6E75B1B0D18A}"/>
          </ac:grpSpMkLst>
        </pc:grpChg>
        <pc:picChg chg="mod">
          <ac:chgData name="ARIANA KATHRIN ORTEGA SANTACRUZ" userId="S::aortega@liceodelvalle.net::2fe6b15b-992d-4b06-9870-fbb8d5704715" providerId="AD" clId="Web-{42FB05CF-7D50-4FCE-B2C6-1F196E4825B2}" dt="2021-04-27T17:57:29.749" v="263" actId="14100"/>
          <ac:picMkLst>
            <pc:docMk/>
            <pc:sldMk cId="1170607777" sldId="296"/>
            <ac:picMk id="4" creationId="{22386919-8FEC-4B00-938C-C3FA4096F6D5}"/>
          </ac:picMkLst>
        </pc:picChg>
        <pc:picChg chg="add del">
          <ac:chgData name="ARIANA KATHRIN ORTEGA SANTACRUZ" userId="S::aortega@liceodelvalle.net::2fe6b15b-992d-4b06-9870-fbb8d5704715" providerId="AD" clId="Web-{42FB05CF-7D50-4FCE-B2C6-1F196E4825B2}" dt="2021-04-27T17:55:27.997" v="254"/>
          <ac:picMkLst>
            <pc:docMk/>
            <pc:sldMk cId="1170607777" sldId="296"/>
            <ac:picMk id="12" creationId="{4AA435E4-6A54-4211-892A-20F7F4162184}"/>
          </ac:picMkLst>
        </pc:picChg>
      </pc:sldChg>
      <pc:sldChg chg="addSp modSp">
        <pc:chgData name="ARIANA KATHRIN ORTEGA SANTACRUZ" userId="S::aortega@liceodelvalle.net::2fe6b15b-992d-4b06-9870-fbb8d5704715" providerId="AD" clId="Web-{42FB05CF-7D50-4FCE-B2C6-1F196E4825B2}" dt="2021-04-27T17:40:01.698" v="10" actId="1076"/>
        <pc:sldMkLst>
          <pc:docMk/>
          <pc:sldMk cId="1032862940" sldId="297"/>
        </pc:sldMkLst>
        <pc:picChg chg="add mod modCrop">
          <ac:chgData name="ARIANA KATHRIN ORTEGA SANTACRUZ" userId="S::aortega@liceodelvalle.net::2fe6b15b-992d-4b06-9870-fbb8d5704715" providerId="AD" clId="Web-{42FB05CF-7D50-4FCE-B2C6-1F196E4825B2}" dt="2021-04-27T17:40:01.698" v="10" actId="1076"/>
          <ac:picMkLst>
            <pc:docMk/>
            <pc:sldMk cId="1032862940" sldId="297"/>
            <ac:picMk id="4" creationId="{2C2C5AD5-D9F6-45DE-9432-BD2FFF6B4954}"/>
          </ac:picMkLst>
        </pc:picChg>
      </pc:sldChg>
      <pc:sldChg chg="add replId">
        <pc:chgData name="ARIANA KATHRIN ORTEGA SANTACRUZ" userId="S::aortega@liceodelvalle.net::2fe6b15b-992d-4b06-9870-fbb8d5704715" providerId="AD" clId="Web-{42FB05CF-7D50-4FCE-B2C6-1F196E4825B2}" dt="2021-04-27T17:40:28.464" v="11"/>
        <pc:sldMkLst>
          <pc:docMk/>
          <pc:sldMk cId="4009797655" sldId="302"/>
        </pc:sldMkLst>
      </pc:sldChg>
      <pc:sldChg chg="add replId">
        <pc:chgData name="ARIANA KATHRIN ORTEGA SANTACRUZ" userId="S::aortega@liceodelvalle.net::2fe6b15b-992d-4b06-9870-fbb8d5704715" providerId="AD" clId="Web-{42FB05CF-7D50-4FCE-B2C6-1F196E4825B2}" dt="2021-04-27T17:40:32.074" v="12"/>
        <pc:sldMkLst>
          <pc:docMk/>
          <pc:sldMk cId="3883994254" sldId="303"/>
        </pc:sldMkLst>
      </pc:sldChg>
      <pc:sldChg chg="addSp delSp modSp add replId">
        <pc:chgData name="ARIANA KATHRIN ORTEGA SANTACRUZ" userId="S::aortega@liceodelvalle.net::2fe6b15b-992d-4b06-9870-fbb8d5704715" providerId="AD" clId="Web-{42FB05CF-7D50-4FCE-B2C6-1F196E4825B2}" dt="2021-04-27T18:01:24.426" v="310" actId="20577"/>
        <pc:sldMkLst>
          <pc:docMk/>
          <pc:sldMk cId="664562698" sldId="304"/>
        </pc:sldMkLst>
        <pc:spChg chg="mod">
          <ac:chgData name="ARIANA KATHRIN ORTEGA SANTACRUZ" userId="S::aortega@liceodelvalle.net::2fe6b15b-992d-4b06-9870-fbb8d5704715" providerId="AD" clId="Web-{42FB05CF-7D50-4FCE-B2C6-1F196E4825B2}" dt="2021-04-27T17:59:35.064" v="273"/>
          <ac:spMkLst>
            <pc:docMk/>
            <pc:sldMk cId="664562698" sldId="304"/>
            <ac:spMk id="6" creationId="{71CBC6DE-8ECC-477E-B957-A66D0D57A531}"/>
          </ac:spMkLst>
        </pc:spChg>
        <pc:spChg chg="add mod">
          <ac:chgData name="ARIANA KATHRIN ORTEGA SANTACRUZ" userId="S::aortega@liceodelvalle.net::2fe6b15b-992d-4b06-9870-fbb8d5704715" providerId="AD" clId="Web-{42FB05CF-7D50-4FCE-B2C6-1F196E4825B2}" dt="2021-04-27T18:00:58.535" v="305" actId="20577"/>
          <ac:spMkLst>
            <pc:docMk/>
            <pc:sldMk cId="664562698" sldId="304"/>
            <ac:spMk id="8" creationId="{B70376FE-5EB7-46A3-977B-916E61094E3C}"/>
          </ac:spMkLst>
        </pc:spChg>
        <pc:spChg chg="add del">
          <ac:chgData name="ARIANA KATHRIN ORTEGA SANTACRUZ" userId="S::aortega@liceodelvalle.net::2fe6b15b-992d-4b06-9870-fbb8d5704715" providerId="AD" clId="Web-{42FB05CF-7D50-4FCE-B2C6-1F196E4825B2}" dt="2021-04-27T17:59:39.111" v="275"/>
          <ac:spMkLst>
            <pc:docMk/>
            <pc:sldMk cId="664562698" sldId="304"/>
            <ac:spMk id="9" creationId="{17142E93-093A-4183-9F67-D2A1389071EC}"/>
          </ac:spMkLst>
        </pc:spChg>
        <pc:spChg chg="add mod">
          <ac:chgData name="ARIANA KATHRIN ORTEGA SANTACRUZ" userId="S::aortega@liceodelvalle.net::2fe6b15b-992d-4b06-9870-fbb8d5704715" providerId="AD" clId="Web-{42FB05CF-7D50-4FCE-B2C6-1F196E4825B2}" dt="2021-04-27T18:01:24.426" v="310" actId="20577"/>
          <ac:spMkLst>
            <pc:docMk/>
            <pc:sldMk cId="664562698" sldId="304"/>
            <ac:spMk id="10" creationId="{EB25BAB7-329D-4E6F-84D5-CBEA5848B269}"/>
          </ac:spMkLst>
        </pc:spChg>
        <pc:spChg chg="mod">
          <ac:chgData name="ARIANA KATHRIN ORTEGA SANTACRUZ" userId="S::aortega@liceodelvalle.net::2fe6b15b-992d-4b06-9870-fbb8d5704715" providerId="AD" clId="Web-{42FB05CF-7D50-4FCE-B2C6-1F196E4825B2}" dt="2021-04-27T17:58:34.126" v="267" actId="1076"/>
          <ac:spMkLst>
            <pc:docMk/>
            <pc:sldMk cId="664562698" sldId="304"/>
            <ac:spMk id="11" creationId="{A65C7384-98F5-486D-BC94-1E9E95A35BC3}"/>
          </ac:spMkLst>
        </pc:spChg>
      </pc:sldChg>
      <pc:sldChg chg="add replId">
        <pc:chgData name="ARIANA KATHRIN ORTEGA SANTACRUZ" userId="S::aortega@liceodelvalle.net::2fe6b15b-992d-4b06-9870-fbb8d5704715" providerId="AD" clId="Web-{42FB05CF-7D50-4FCE-B2C6-1F196E4825B2}" dt="2021-04-27T17:57:43.859" v="266"/>
        <pc:sldMkLst>
          <pc:docMk/>
          <pc:sldMk cId="1430859704" sldId="305"/>
        </pc:sldMkLst>
      </pc:sldChg>
    </pc:docChg>
  </pc:docChgLst>
  <pc:docChgLst>
    <pc:chgData clId="Web-{950EFCD3-A4FE-4CFE-B310-1406BF73F482}"/>
    <pc:docChg chg="modSld">
      <pc:chgData name="" userId="" providerId="" clId="Web-{950EFCD3-A4FE-4CFE-B310-1406BF73F482}" dt="2021-05-05T15:32:02.333" v="1"/>
      <pc:docMkLst>
        <pc:docMk/>
      </pc:docMkLst>
      <pc:sldChg chg="addSp modSp">
        <pc:chgData name="" userId="" providerId="" clId="Web-{950EFCD3-A4FE-4CFE-B310-1406BF73F482}" dt="2021-05-05T15:32:02.333" v="1"/>
        <pc:sldMkLst>
          <pc:docMk/>
          <pc:sldMk cId="2963985698" sldId="315"/>
        </pc:sldMkLst>
        <pc:spChg chg="add mod">
          <ac:chgData name="" userId="" providerId="" clId="Web-{950EFCD3-A4FE-4CFE-B310-1406BF73F482}" dt="2021-05-05T15:32:02.333" v="1"/>
          <ac:spMkLst>
            <pc:docMk/>
            <pc:sldMk cId="2963985698" sldId="315"/>
            <ac:spMk id="6" creationId="{D3F0A809-9E5D-4B22-8502-1DF11EADC65E}"/>
          </ac:spMkLst>
        </pc:spChg>
      </pc:sldChg>
    </pc:docChg>
  </pc:docChgLst>
  <pc:docChgLst>
    <pc:chgData name="YULIANA ESTEFANIA MARTINEZ CARRERA" userId="S::ymartinez@liceodelvalle.net::c3677854-13c3-456f-9636-8a48793b34b1" providerId="AD" clId="Web-{B43DAF80-C952-4CBD-8011-EC7A89563894}"/>
    <pc:docChg chg="modSld">
      <pc:chgData name="YULIANA ESTEFANIA MARTINEZ CARRERA" userId="S::ymartinez@liceodelvalle.net::c3677854-13c3-456f-9636-8a48793b34b1" providerId="AD" clId="Web-{B43DAF80-C952-4CBD-8011-EC7A89563894}" dt="2021-04-28T21:08:35.743" v="5"/>
      <pc:docMkLst>
        <pc:docMk/>
      </pc:docMkLst>
      <pc:sldChg chg="addSp delSp modSp">
        <pc:chgData name="YULIANA ESTEFANIA MARTINEZ CARRERA" userId="S::ymartinez@liceodelvalle.net::c3677854-13c3-456f-9636-8a48793b34b1" providerId="AD" clId="Web-{B43DAF80-C952-4CBD-8011-EC7A89563894}" dt="2021-04-28T21:08:35.743" v="5"/>
        <pc:sldMkLst>
          <pc:docMk/>
          <pc:sldMk cId="826309922" sldId="307"/>
        </pc:sldMkLst>
        <pc:picChg chg="add del mod">
          <ac:chgData name="YULIANA ESTEFANIA MARTINEZ CARRERA" userId="S::ymartinez@liceodelvalle.net::c3677854-13c3-456f-9636-8a48793b34b1" providerId="AD" clId="Web-{B43DAF80-C952-4CBD-8011-EC7A89563894}" dt="2021-04-28T21:08:25.586" v="3"/>
          <ac:picMkLst>
            <pc:docMk/>
            <pc:sldMk cId="826309922" sldId="307"/>
            <ac:picMk id="5" creationId="{CFF1FE10-5A22-478E-9642-2C7C10FBCCDD}"/>
          </ac:picMkLst>
        </pc:picChg>
        <pc:picChg chg="add del">
          <ac:chgData name="YULIANA ESTEFANIA MARTINEZ CARRERA" userId="S::ymartinez@liceodelvalle.net::c3677854-13c3-456f-9636-8a48793b34b1" providerId="AD" clId="Web-{B43DAF80-C952-4CBD-8011-EC7A89563894}" dt="2021-04-28T21:08:35.743" v="5"/>
          <ac:picMkLst>
            <pc:docMk/>
            <pc:sldMk cId="826309922" sldId="307"/>
            <ac:picMk id="6" creationId="{3C900A83-D4F5-4721-A4D8-193579C3A10A}"/>
          </ac:picMkLst>
        </pc:picChg>
      </pc:sldChg>
    </pc:docChg>
  </pc:docChgLst>
  <pc:docChgLst>
    <pc:chgData name="MARIA GRACIA MOLESTINA GUARDERAS" userId="S::mmolestina@liceodelvalle.net::22f78526-1180-436d-8396-3b492277c5b7" providerId="AD" clId="Web-{54DBEB34-DAD7-47C1-8845-D2E59DD51421}"/>
    <pc:docChg chg="delSld modSld">
      <pc:chgData name="MARIA GRACIA MOLESTINA GUARDERAS" userId="S::mmolestina@liceodelvalle.net::22f78526-1180-436d-8396-3b492277c5b7" providerId="AD" clId="Web-{54DBEB34-DAD7-47C1-8845-D2E59DD51421}" dt="2021-05-05T21:57:05.911" v="134"/>
      <pc:docMkLst>
        <pc:docMk/>
      </pc:docMkLst>
      <pc:sldChg chg="addSp modSp del">
        <pc:chgData name="MARIA GRACIA MOLESTINA GUARDERAS" userId="S::mmolestina@liceodelvalle.net::22f78526-1180-436d-8396-3b492277c5b7" providerId="AD" clId="Web-{54DBEB34-DAD7-47C1-8845-D2E59DD51421}" dt="2021-05-05T21:57:05.911" v="134"/>
        <pc:sldMkLst>
          <pc:docMk/>
          <pc:sldMk cId="1738966784" sldId="317"/>
        </pc:sldMkLst>
        <pc:spChg chg="add mod">
          <ac:chgData name="MARIA GRACIA MOLESTINA GUARDERAS" userId="S::mmolestina@liceodelvalle.net::22f78526-1180-436d-8396-3b492277c5b7" providerId="AD" clId="Web-{54DBEB34-DAD7-47C1-8845-D2E59DD51421}" dt="2021-05-05T21:50:18.947" v="133" actId="14100"/>
          <ac:spMkLst>
            <pc:docMk/>
            <pc:sldMk cId="1738966784" sldId="317"/>
            <ac:spMk id="5" creationId="{9490B149-A270-410E-8F91-4A7858FEEC4D}"/>
          </ac:spMkLst>
        </pc:spChg>
        <pc:spChg chg="mod">
          <ac:chgData name="MARIA GRACIA MOLESTINA GUARDERAS" userId="S::mmolestina@liceodelvalle.net::22f78526-1180-436d-8396-3b492277c5b7" providerId="AD" clId="Web-{54DBEB34-DAD7-47C1-8845-D2E59DD51421}" dt="2021-05-05T21:50:03.367" v="131" actId="20577"/>
          <ac:spMkLst>
            <pc:docMk/>
            <pc:sldMk cId="1738966784" sldId="317"/>
            <ac:spMk id="196" creationId="{00000000-0000-0000-0000-000000000000}"/>
          </ac:spMkLst>
        </pc:spChg>
        <pc:spChg chg="mod">
          <ac:chgData name="MARIA GRACIA MOLESTINA GUARDERAS" userId="S::mmolestina@liceodelvalle.net::22f78526-1180-436d-8396-3b492277c5b7" providerId="AD" clId="Web-{54DBEB34-DAD7-47C1-8845-D2E59DD51421}" dt="2021-05-05T21:45:18.802" v="113" actId="1076"/>
          <ac:spMkLst>
            <pc:docMk/>
            <pc:sldMk cId="1738966784" sldId="317"/>
            <ac:spMk id="198" creationId="{00000000-0000-0000-0000-000000000000}"/>
          </ac:spMkLst>
        </pc:spChg>
      </pc:sldChg>
    </pc:docChg>
  </pc:docChgLst>
  <pc:docChgLst>
    <pc:chgData name="YULIANA ESTEFANIA MARTINEZ CARRERA" userId="S::ymartinez@liceodelvalle.net::c3677854-13c3-456f-9636-8a48793b34b1" providerId="AD" clId="Web-{D6A4A5FE-57F5-45C5-B145-83AF9038B390}"/>
    <pc:docChg chg="modSld">
      <pc:chgData name="YULIANA ESTEFANIA MARTINEZ CARRERA" userId="S::ymartinez@liceodelvalle.net::c3677854-13c3-456f-9636-8a48793b34b1" providerId="AD" clId="Web-{D6A4A5FE-57F5-45C5-B145-83AF9038B390}" dt="2021-05-05T14:56:02.435" v="15" actId="1076"/>
      <pc:docMkLst>
        <pc:docMk/>
      </pc:docMkLst>
      <pc:sldChg chg="addSp delSp modSp">
        <pc:chgData name="YULIANA ESTEFANIA MARTINEZ CARRERA" userId="S::ymartinez@liceodelvalle.net::c3677854-13c3-456f-9636-8a48793b34b1" providerId="AD" clId="Web-{D6A4A5FE-57F5-45C5-B145-83AF9038B390}" dt="2021-05-05T14:56:02.435" v="15" actId="1076"/>
        <pc:sldMkLst>
          <pc:docMk/>
          <pc:sldMk cId="2481216854" sldId="313"/>
        </pc:sldMkLst>
        <pc:picChg chg="add del mod">
          <ac:chgData name="YULIANA ESTEFANIA MARTINEZ CARRERA" userId="S::ymartinez@liceodelvalle.net::c3677854-13c3-456f-9636-8a48793b34b1" providerId="AD" clId="Web-{D6A4A5FE-57F5-45C5-B145-83AF9038B390}" dt="2021-05-05T14:55:17.965" v="6"/>
          <ac:picMkLst>
            <pc:docMk/>
            <pc:sldMk cId="2481216854" sldId="313"/>
            <ac:picMk id="8" creationId="{58C795D7-6DC9-4A56-9519-BF828B056589}"/>
          </ac:picMkLst>
        </pc:picChg>
        <pc:picChg chg="add del mod">
          <ac:chgData name="YULIANA ESTEFANIA MARTINEZ CARRERA" userId="S::ymartinez@liceodelvalle.net::c3677854-13c3-456f-9636-8a48793b34b1" providerId="AD" clId="Web-{D6A4A5FE-57F5-45C5-B145-83AF9038B390}" dt="2021-05-05T14:55:16.090" v="5"/>
          <ac:picMkLst>
            <pc:docMk/>
            <pc:sldMk cId="2481216854" sldId="313"/>
            <ac:picMk id="9" creationId="{B900F4A0-0B13-4433-88DA-E1B3689837A3}"/>
          </ac:picMkLst>
        </pc:picChg>
        <pc:picChg chg="mod">
          <ac:chgData name="YULIANA ESTEFANIA MARTINEZ CARRERA" userId="S::ymartinez@liceodelvalle.net::c3677854-13c3-456f-9636-8a48793b34b1" providerId="AD" clId="Web-{D6A4A5FE-57F5-45C5-B145-83AF9038B390}" dt="2021-05-05T14:56:02.435" v="15" actId="1076"/>
          <ac:picMkLst>
            <pc:docMk/>
            <pc:sldMk cId="2481216854" sldId="313"/>
            <ac:picMk id="10" creationId="{7FF12F5F-2531-43E6-A944-01D6CFC7FD61}"/>
          </ac:picMkLst>
        </pc:picChg>
        <pc:picChg chg="add del mod">
          <ac:chgData name="YULIANA ESTEFANIA MARTINEZ CARRERA" userId="S::ymartinez@liceodelvalle.net::c3677854-13c3-456f-9636-8a48793b34b1" providerId="AD" clId="Web-{D6A4A5FE-57F5-45C5-B145-83AF9038B390}" dt="2021-05-05T14:55:40.138" v="8"/>
          <ac:picMkLst>
            <pc:docMk/>
            <pc:sldMk cId="2481216854" sldId="313"/>
            <ac:picMk id="11" creationId="{F1C0892A-D9E4-4086-A1FE-46C8899C52B4}"/>
          </ac:picMkLst>
        </pc:picChg>
        <pc:picChg chg="add del mod">
          <ac:chgData name="YULIANA ESTEFANIA MARTINEZ CARRERA" userId="S::ymartinez@liceodelvalle.net::c3677854-13c3-456f-9636-8a48793b34b1" providerId="AD" clId="Web-{D6A4A5FE-57F5-45C5-B145-83AF9038B390}" dt="2021-05-05T14:55:52.544" v="11"/>
          <ac:picMkLst>
            <pc:docMk/>
            <pc:sldMk cId="2481216854" sldId="313"/>
            <ac:picMk id="12" creationId="{D33B1847-C289-4FEC-BB62-F281254689CD}"/>
          </ac:picMkLst>
        </pc:picChg>
      </pc:sldChg>
    </pc:docChg>
  </pc:docChgLst>
  <pc:docChgLst>
    <pc:chgData name="ARIANA KATHRIN ORTEGA SANTACRUZ" userId="S::aortega@liceodelvalle.net::2fe6b15b-992d-4b06-9870-fbb8d5704715" providerId="AD" clId="Web-{58C6FF2C-E497-4D8F-BF5F-FC1D54FA830B}"/>
    <pc:docChg chg="modSld">
      <pc:chgData name="ARIANA KATHRIN ORTEGA SANTACRUZ" userId="S::aortega@liceodelvalle.net::2fe6b15b-992d-4b06-9870-fbb8d5704715" providerId="AD" clId="Web-{58C6FF2C-E497-4D8F-BF5F-FC1D54FA830B}" dt="2021-04-15T22:05:43.040" v="25"/>
      <pc:docMkLst>
        <pc:docMk/>
      </pc:docMkLst>
      <pc:sldChg chg="modSp">
        <pc:chgData name="ARIANA KATHRIN ORTEGA SANTACRUZ" userId="S::aortega@liceodelvalle.net::2fe6b15b-992d-4b06-9870-fbb8d5704715" providerId="AD" clId="Web-{58C6FF2C-E497-4D8F-BF5F-FC1D54FA830B}" dt="2021-04-15T21:59:24.794" v="13" actId="1076"/>
        <pc:sldMkLst>
          <pc:docMk/>
          <pc:sldMk cId="0" sldId="264"/>
        </pc:sldMkLst>
        <pc:spChg chg="mod">
          <ac:chgData name="ARIANA KATHRIN ORTEGA SANTACRUZ" userId="S::aortega@liceodelvalle.net::2fe6b15b-992d-4b06-9870-fbb8d5704715" providerId="AD" clId="Web-{58C6FF2C-E497-4D8F-BF5F-FC1D54FA830B}" dt="2021-04-15T21:59:18.575" v="11" actId="1076"/>
          <ac:spMkLst>
            <pc:docMk/>
            <pc:sldMk cId="0" sldId="264"/>
            <ac:spMk id="2" creationId="{7224E933-8417-4FA7-8082-B21F2A53669B}"/>
          </ac:spMkLst>
        </pc:spChg>
        <pc:spChg chg="mod">
          <ac:chgData name="ARIANA KATHRIN ORTEGA SANTACRUZ" userId="S::aortega@liceodelvalle.net::2fe6b15b-992d-4b06-9870-fbb8d5704715" providerId="AD" clId="Web-{58C6FF2C-E497-4D8F-BF5F-FC1D54FA830B}" dt="2021-04-15T21:36:17.251" v="9" actId="20577"/>
          <ac:spMkLst>
            <pc:docMk/>
            <pc:sldMk cId="0" sldId="264"/>
            <ac:spMk id="192" creationId="{00000000-0000-0000-0000-000000000000}"/>
          </ac:spMkLst>
        </pc:spChg>
        <pc:spChg chg="mod">
          <ac:chgData name="ARIANA KATHRIN ORTEGA SANTACRUZ" userId="S::aortega@liceodelvalle.net::2fe6b15b-992d-4b06-9870-fbb8d5704715" providerId="AD" clId="Web-{58C6FF2C-E497-4D8F-BF5F-FC1D54FA830B}" dt="2021-04-15T21:59:24.794" v="13" actId="1076"/>
          <ac:spMkLst>
            <pc:docMk/>
            <pc:sldMk cId="0" sldId="264"/>
            <ac:spMk id="194" creationId="{00000000-0000-0000-0000-000000000000}"/>
          </ac:spMkLst>
        </pc:spChg>
      </pc:sldChg>
      <pc:sldChg chg="delSp modSp">
        <pc:chgData name="ARIANA KATHRIN ORTEGA SANTACRUZ" userId="S::aortega@liceodelvalle.net::2fe6b15b-992d-4b06-9870-fbb8d5704715" providerId="AD" clId="Web-{58C6FF2C-E497-4D8F-BF5F-FC1D54FA830B}" dt="2021-04-15T22:05:43.040" v="25"/>
        <pc:sldMkLst>
          <pc:docMk/>
          <pc:sldMk cId="0" sldId="265"/>
        </pc:sldMkLst>
        <pc:spChg chg="mod">
          <ac:chgData name="ARIANA KATHRIN ORTEGA SANTACRUZ" userId="S::aortega@liceodelvalle.net::2fe6b15b-992d-4b06-9870-fbb8d5704715" providerId="AD" clId="Web-{58C6FF2C-E497-4D8F-BF5F-FC1D54FA830B}" dt="2021-04-15T22:05:33.492" v="23" actId="1076"/>
          <ac:spMkLst>
            <pc:docMk/>
            <pc:sldMk cId="0" sldId="265"/>
            <ac:spMk id="212" creationId="{00000000-0000-0000-0000-000000000000}"/>
          </ac:spMkLst>
        </pc:spChg>
        <pc:picChg chg="del mod">
          <ac:chgData name="ARIANA KATHRIN ORTEGA SANTACRUZ" userId="S::aortega@liceodelvalle.net::2fe6b15b-992d-4b06-9870-fbb8d5704715" providerId="AD" clId="Web-{58C6FF2C-E497-4D8F-BF5F-FC1D54FA830B}" dt="2021-04-15T22:05:43.040" v="25"/>
          <ac:picMkLst>
            <pc:docMk/>
            <pc:sldMk cId="0" sldId="265"/>
            <ac:picMk id="2" creationId="{CB1DE41B-2396-4775-8ADB-1001053EEBBA}"/>
          </ac:picMkLst>
        </pc:picChg>
        <pc:picChg chg="del mod">
          <ac:chgData name="ARIANA KATHRIN ORTEGA SANTACRUZ" userId="S::aortega@liceodelvalle.net::2fe6b15b-992d-4b06-9870-fbb8d5704715" providerId="AD" clId="Web-{58C6FF2C-E497-4D8F-BF5F-FC1D54FA830B}" dt="2021-04-15T22:05:41.790" v="24"/>
          <ac:picMkLst>
            <pc:docMk/>
            <pc:sldMk cId="0" sldId="265"/>
            <ac:picMk id="3" creationId="{7C7B03CC-7A14-4FC1-8122-70C8529155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‹Nº›</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a:t>
            </a:fld>
            <a:endParaRPr/>
          </a:p>
        </p:txBody>
      </p:sp>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21f68ac8b_0_6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11</a:t>
            </a:fld>
            <a:endParaRPr/>
          </a:p>
        </p:txBody>
      </p:sp>
      <p:sp>
        <p:nvSpPr>
          <p:cNvPr id="223" name="Google Shape;223;gd21f68ac8b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gd21f68ac8b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78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151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552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121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39</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623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40</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85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41</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039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42</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64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43</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05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44</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0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107" name="Google Shape;10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
        <p:nvSpPr>
          <p:cNvPr id="107" name="Google Shape;10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713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a:t>
            </a:fld>
            <a:endParaRPr/>
          </a:p>
        </p:txBody>
      </p:sp>
      <p:sp>
        <p:nvSpPr>
          <p:cNvPr id="107" name="Google Shape;10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25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6</a:t>
            </a:fld>
            <a:endParaRPr/>
          </a:p>
        </p:txBody>
      </p:sp>
      <p:sp>
        <p:nvSpPr>
          <p:cNvPr id="176" name="Google Shape;17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7</a:t>
            </a:fld>
            <a:endParaRPr/>
          </a:p>
        </p:txBody>
      </p:sp>
      <p:sp>
        <p:nvSpPr>
          <p:cNvPr id="188" name="Google Shape;18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8</a:t>
            </a:fld>
            <a:endParaRPr/>
          </a:p>
        </p:txBody>
      </p:sp>
      <p:sp>
        <p:nvSpPr>
          <p:cNvPr id="203" name="Google Shape;20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21f68ac8b_0_6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
        <p:nvSpPr>
          <p:cNvPr id="223" name="Google Shape;223;gd21f68ac8b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gd21f68ac8b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21f68ac8b_0_6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
        <p:nvSpPr>
          <p:cNvPr id="223" name="Google Shape;223;gd21f68ac8b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gd21f68ac8b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881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4" name="Google Shape;74;p1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5" name="Google Shape;75;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1" name="Google Shape;81;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4" name="Google Shape;24;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1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1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9"/>
        <p:cNvGrpSpPr/>
        <p:nvPr/>
      </p:nvGrpSpPr>
      <p:grpSpPr>
        <a:xfrm>
          <a:off x="0" y="0"/>
          <a:ext cx="0" cy="0"/>
          <a:chOff x="0" y="0"/>
          <a:chExt cx="0" cy="0"/>
        </a:xfrm>
      </p:grpSpPr>
      <p:sp>
        <p:nvSpPr>
          <p:cNvPr id="40" name="Google Shape;40;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2" name="Google Shape;42;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3" name="Google Shape;43;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6"/>
        <p:cNvGrpSpPr/>
        <p:nvPr/>
      </p:nvGrpSpPr>
      <p:grpSpPr>
        <a:xfrm>
          <a:off x="0" y="0"/>
          <a:ext cx="0" cy="0"/>
          <a:chOff x="0" y="0"/>
          <a:chExt cx="0" cy="0"/>
        </a:xfrm>
      </p:grpSpPr>
      <p:sp>
        <p:nvSpPr>
          <p:cNvPr id="47" name="Google Shape;47;p1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1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9" name="Google Shape;49;p1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0" name="Google Shape;50;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3"/>
        <p:cNvGrpSpPr/>
        <p:nvPr/>
      </p:nvGrpSpPr>
      <p:grpSpPr>
        <a:xfrm>
          <a:off x="0" y="0"/>
          <a:ext cx="0" cy="0"/>
          <a:chOff x="0" y="0"/>
          <a:chExt cx="0" cy="0"/>
        </a:xfrm>
      </p:grpSpPr>
      <p:sp>
        <p:nvSpPr>
          <p:cNvPr id="54" name="Google Shape;54;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65" name="Google Shape;65;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66" name="Google Shape;66;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67" name="Google Shape;67;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68" name="Google Shape;68;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3" name="Google Shape;13;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4" name="Google Shape;14;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hemeroteca.lavanguardia.com/preview/1976/12/15/pagina-39/32877681/pdf.html?search=avances,%20tecnol%C3%B3gicos.%20energ%C3%ADa" TargetMode="Externa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hemeroteca.lavanguardia.com/preview/1981/02/06/pagina-40/34209399/pdf.html?search=energ%C3%ADa,solar,%20panel" TargetMode="External"/><Relationship Id="rId5" Type="http://schemas.openxmlformats.org/officeDocument/2006/relationships/hyperlink" Target="http://hemeroteca.lavanguardia.com/preview/1981/02/06/pagina-37/32907653/pdf.html?search=energ%C3%ADa,solar,%20panel" TargetMode="External"/><Relationship Id="rId4" Type="http://schemas.openxmlformats.org/officeDocument/2006/relationships/hyperlink" Target="http://hemeroteca.lavanguardia.com/preview/2011/04/17/pagina-12/95680684/pdf.html?search=avances,%20tecnol%C3%B3gicos.%20energ%C3%ADa&#8203;"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ideo" Target="https://www.youtube.com/embed/g-fZmvi9O6A?feature=oembed" TargetMode="Externa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panasonic.com/nz/support/product-archives/product-archives-consumer/telephones-home-monitoring-video-intercoms/home-monitoring-accessories/kx-hnb600.spec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3EA">
            <a:alpha val="44000"/>
          </a:srgbClr>
        </a:solidFill>
        <a:effectLst/>
      </p:bgPr>
    </p:bg>
    <p:spTree>
      <p:nvGrpSpPr>
        <p:cNvPr id="1" name=""/>
        <p:cNvGrpSpPr/>
        <p:nvPr/>
      </p:nvGrpSpPr>
      <p:grpSpPr>
        <a:xfrm>
          <a:off x="0" y="0"/>
          <a:ext cx="0" cy="0"/>
          <a:chOff x="0" y="0"/>
          <a:chExt cx="0" cy="0"/>
        </a:xfrm>
      </p:grpSpPr>
      <p:pic>
        <p:nvPicPr>
          <p:cNvPr id="5" name="Imagen 5" descr="Interfaz de usuario gráfica, Aplicación&#10;&#10;Descripción generada automáticamente">
            <a:extLst>
              <a:ext uri="{FF2B5EF4-FFF2-40B4-BE49-F238E27FC236}">
                <a16:creationId xmlns:a16="http://schemas.microsoft.com/office/drawing/2014/main" id="{2767614B-82D6-4AD5-A0C6-9BC71AE4C74D}"/>
              </a:ext>
            </a:extLst>
          </p:cNvPr>
          <p:cNvPicPr>
            <a:picLocks noChangeAspect="1"/>
          </p:cNvPicPr>
          <p:nvPr/>
        </p:nvPicPr>
        <p:blipFill>
          <a:blip r:embed="rId2"/>
          <a:stretch>
            <a:fillRect/>
          </a:stretch>
        </p:blipFill>
        <p:spPr>
          <a:xfrm>
            <a:off x="843672" y="193040"/>
            <a:ext cx="7341173" cy="6279768"/>
          </a:xfrm>
          <a:prstGeom prst="rect">
            <a:avLst/>
          </a:prstGeom>
        </p:spPr>
      </p:pic>
    </p:spTree>
    <p:extLst>
      <p:ext uri="{BB962C8B-B14F-4D97-AF65-F5344CB8AC3E}">
        <p14:creationId xmlns:p14="http://schemas.microsoft.com/office/powerpoint/2010/main" val="2536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1E813">
            <a:alpha val="66000"/>
          </a:srgbClr>
        </a:solidFill>
        <a:effectLst/>
      </p:bgPr>
    </p:bg>
    <p:spTree>
      <p:nvGrpSpPr>
        <p:cNvPr id="1" name="Shape 225"/>
        <p:cNvGrpSpPr/>
        <p:nvPr/>
      </p:nvGrpSpPr>
      <p:grpSpPr>
        <a:xfrm>
          <a:off x="0" y="0"/>
          <a:ext cx="0" cy="0"/>
          <a:chOff x="0" y="0"/>
          <a:chExt cx="0" cy="0"/>
        </a:xfrm>
      </p:grpSpPr>
      <p:sp>
        <p:nvSpPr>
          <p:cNvPr id="227" name="Google Shape;227;gd21f68ac8b_0_69"/>
          <p:cNvSpPr txBox="1"/>
          <p:nvPr/>
        </p:nvSpPr>
        <p:spPr>
          <a:xfrm>
            <a:off x="239712" y="2605087"/>
            <a:ext cx="8599500" cy="461700"/>
          </a:xfrm>
          <a:prstGeom prst="rect">
            <a:avLst/>
          </a:prstGeom>
          <a:solidFill>
            <a:srgbClr val="4C4C4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229" name="Google Shape;229;gd21f68ac8b_0_69"/>
          <p:cNvSpPr txBox="1"/>
          <p:nvPr/>
        </p:nvSpPr>
        <p:spPr>
          <a:xfrm>
            <a:off x="4800600" y="2971800"/>
            <a:ext cx="190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230" name="Google Shape;230;gd21f68ac8b_0_69"/>
          <p:cNvSpPr txBox="1"/>
          <p:nvPr/>
        </p:nvSpPr>
        <p:spPr>
          <a:xfrm>
            <a:off x="6267358" y="4150895"/>
            <a:ext cx="2133600" cy="1646564"/>
          </a:xfrm>
          <a:prstGeom prst="rect">
            <a:avLst/>
          </a:prstGeom>
          <a:noFill/>
          <a:ln>
            <a:noFill/>
          </a:ln>
        </p:spPr>
        <p:txBody>
          <a:bodyPr spcFirstLastPara="1" wrap="square" lIns="91425" tIns="45700" rIns="91425" bIns="45700" anchor="t" anchorCtr="0">
            <a:spAutoFit/>
          </a:bodyPr>
          <a:lstStyle/>
          <a:p>
            <a:pPr>
              <a:buClr>
                <a:srgbClr val="4C4C4C"/>
              </a:buClr>
              <a:buSzPts val="2400"/>
            </a:pPr>
            <a:r>
              <a:rPr lang="en-US" sz="2400" b="1" i="0" u="none">
                <a:solidFill>
                  <a:srgbClr val="4C4C4C"/>
                </a:solidFill>
                <a:latin typeface="Arial"/>
                <a:ea typeface="Arial"/>
                <a:cs typeface="Arial"/>
                <a:sym typeface="Arial"/>
              </a:rPr>
              <a:t>BOLETO DE </a:t>
            </a:r>
            <a:r>
              <a:rPr lang="en-US" sz="2400" b="1">
                <a:solidFill>
                  <a:srgbClr val="4C4C4C"/>
                </a:solidFill>
              </a:rPr>
              <a:t>REGRESO</a:t>
            </a:r>
            <a:r>
              <a:rPr lang="en-US" sz="1200">
                <a:solidFill>
                  <a:srgbClr val="4C4C4C"/>
                </a:solidFill>
              </a:rPr>
              <a:t> </a:t>
            </a:r>
            <a:endParaRPr lang="es-ES"/>
          </a:p>
          <a:p>
            <a:pPr>
              <a:buSzPts val="2400"/>
            </a:pPr>
            <a:r>
              <a:rPr lang="en-US" sz="1200">
                <a:solidFill>
                  <a:srgbClr val="4C4C4C"/>
                </a:solidFill>
              </a:rPr>
              <a:t>De Madrid España A Quito Ecuador</a:t>
            </a:r>
            <a:endParaRPr/>
          </a:p>
          <a:p>
            <a:pPr>
              <a:buSzPts val="2400"/>
            </a:pPr>
            <a:endParaRPr lang="en-US" sz="1200">
              <a:solidFill>
                <a:srgbClr val="4C4C4C"/>
              </a:solidFill>
            </a:endParaRPr>
          </a:p>
          <a:p>
            <a:pPr>
              <a:spcBef>
                <a:spcPts val="600"/>
              </a:spcBef>
              <a:buClr>
                <a:srgbClr val="4C4C4C"/>
              </a:buClr>
              <a:buSzPts val="1200"/>
            </a:pPr>
            <a:endParaRPr lang="en-US" sz="1200">
              <a:solidFill>
                <a:srgbClr val="4C4C4C"/>
              </a:solidFill>
            </a:endParaRPr>
          </a:p>
        </p:txBody>
      </p:sp>
      <p:sp>
        <p:nvSpPr>
          <p:cNvPr id="232" name="Google Shape;232;gd21f68ac8b_0_69"/>
          <p:cNvSpPr txBox="1"/>
          <p:nvPr/>
        </p:nvSpPr>
        <p:spPr>
          <a:xfrm>
            <a:off x="220838" y="2059146"/>
            <a:ext cx="2943300" cy="523180"/>
          </a:xfrm>
          <a:prstGeom prst="rect">
            <a:avLst/>
          </a:prstGeom>
          <a:noFill/>
          <a:ln>
            <a:noFill/>
          </a:ln>
        </p:spPr>
        <p:txBody>
          <a:bodyPr spcFirstLastPara="1" wrap="square" lIns="91425" tIns="45700" rIns="91425" bIns="45700" anchor="t" anchorCtr="0">
            <a:spAutoFit/>
          </a:bodyPr>
          <a:lstStyle/>
          <a:p>
            <a:pPr>
              <a:buClr>
                <a:srgbClr val="4C4C4C"/>
              </a:buClr>
              <a:buSzPts val="1400"/>
            </a:pPr>
            <a:r>
              <a:rPr lang="es-EC" b="1" i="1">
                <a:solidFill>
                  <a:srgbClr val="4C4C4C"/>
                </a:solidFill>
              </a:rPr>
              <a:t>Científica María Gracia </a:t>
            </a:r>
            <a:r>
              <a:rPr lang="es-EC" b="1" i="1" err="1">
                <a:solidFill>
                  <a:srgbClr val="4C4C4C"/>
                </a:solidFill>
              </a:rPr>
              <a:t>Molestina</a:t>
            </a:r>
            <a:endParaRPr lang="es-EC" b="1" i="1">
              <a:solidFill>
                <a:srgbClr val="4C4C4C"/>
              </a:solidFill>
            </a:endParaRPr>
          </a:p>
        </p:txBody>
      </p:sp>
      <p:sp>
        <p:nvSpPr>
          <p:cNvPr id="233" name="Google Shape;233;gd21f68ac8b_0_69"/>
          <p:cNvSpPr txBox="1"/>
          <p:nvPr/>
        </p:nvSpPr>
        <p:spPr>
          <a:xfrm>
            <a:off x="6804025" y="2168525"/>
            <a:ext cx="2033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400"/>
              <a:buFont typeface="Arial"/>
              <a:buNone/>
            </a:pPr>
            <a:r>
              <a:rPr lang="en-US" sz="1400" b="1" i="1" u="none">
                <a:solidFill>
                  <a:srgbClr val="4C4C4C"/>
                </a:solidFill>
                <a:latin typeface="Arial"/>
                <a:ea typeface="Arial"/>
                <a:cs typeface="Arial"/>
                <a:sym typeface="Arial"/>
              </a:rPr>
              <a:t>WORLD EXCLUSIVES</a:t>
            </a:r>
            <a:endParaRPr/>
          </a:p>
        </p:txBody>
      </p:sp>
      <p:sp>
        <p:nvSpPr>
          <p:cNvPr id="235" name="Google Shape;235;gd21f68ac8b_0_69"/>
          <p:cNvSpPr txBox="1"/>
          <p:nvPr/>
        </p:nvSpPr>
        <p:spPr>
          <a:xfrm>
            <a:off x="138482" y="2475126"/>
            <a:ext cx="81027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Arial"/>
              <a:buNone/>
            </a:pPr>
            <a:r>
              <a:rPr lang="en-US" sz="4000" b="1">
                <a:solidFill>
                  <a:srgbClr val="03FF20"/>
                </a:solidFill>
              </a:rPr>
              <a:t>MISIÓN 4</a:t>
            </a:r>
            <a:endParaRPr lang="en-US" sz="4000">
              <a:solidFill>
                <a:srgbClr val="03FF20"/>
              </a:solidFill>
            </a:endParaRPr>
          </a:p>
        </p:txBody>
      </p:sp>
      <p:pic>
        <p:nvPicPr>
          <p:cNvPr id="3" name="Imagen 3">
            <a:extLst>
              <a:ext uri="{FF2B5EF4-FFF2-40B4-BE49-F238E27FC236}">
                <a16:creationId xmlns:a16="http://schemas.microsoft.com/office/drawing/2014/main" id="{632911FF-BA5B-41AD-999D-1DDE2D565917}"/>
              </a:ext>
            </a:extLst>
          </p:cNvPr>
          <p:cNvPicPr>
            <a:picLocks noChangeAspect="1"/>
          </p:cNvPicPr>
          <p:nvPr/>
        </p:nvPicPr>
        <p:blipFill>
          <a:blip r:embed="rId3"/>
          <a:stretch>
            <a:fillRect/>
          </a:stretch>
        </p:blipFill>
        <p:spPr>
          <a:xfrm>
            <a:off x="236256" y="3584757"/>
            <a:ext cx="5587027" cy="2346370"/>
          </a:xfrm>
          <a:prstGeom prst="rect">
            <a:avLst/>
          </a:prstGeom>
        </p:spPr>
      </p:pic>
      <p:sp>
        <p:nvSpPr>
          <p:cNvPr id="2" name="Google Shape;234;gd21f68ac8b_0_69">
            <a:extLst>
              <a:ext uri="{FF2B5EF4-FFF2-40B4-BE49-F238E27FC236}">
                <a16:creationId xmlns:a16="http://schemas.microsoft.com/office/drawing/2014/main" id="{E41A8CC2-0038-4B35-83E7-A8DD2B258797}"/>
              </a:ext>
            </a:extLst>
          </p:cNvPr>
          <p:cNvSpPr txBox="1"/>
          <p:nvPr/>
        </p:nvSpPr>
        <p:spPr>
          <a:xfrm>
            <a:off x="866" y="512474"/>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nvGrpSpPr>
          <p:cNvPr id="4" name="Grupo 3">
            <a:extLst>
              <a:ext uri="{FF2B5EF4-FFF2-40B4-BE49-F238E27FC236}">
                <a16:creationId xmlns:a16="http://schemas.microsoft.com/office/drawing/2014/main" id="{6BF9045A-1F5E-4026-91A1-355F76D54775}"/>
              </a:ext>
            </a:extLst>
          </p:cNvPr>
          <p:cNvGrpSpPr/>
          <p:nvPr/>
        </p:nvGrpSpPr>
        <p:grpSpPr>
          <a:xfrm>
            <a:off x="-38100" y="-2598"/>
            <a:ext cx="9343875" cy="1909328"/>
            <a:chOff x="-38100" y="-2598"/>
            <a:chExt cx="9343875" cy="1909328"/>
          </a:xfrm>
        </p:grpSpPr>
        <p:sp>
          <p:nvSpPr>
            <p:cNvPr id="12" name="Rectángulo 11">
              <a:extLst>
                <a:ext uri="{FF2B5EF4-FFF2-40B4-BE49-F238E27FC236}">
                  <a16:creationId xmlns:a16="http://schemas.microsoft.com/office/drawing/2014/main" id="{5B776FC5-90A3-45DA-879C-D6234F38AB15}"/>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Google Shape;234;gd21f68ac8b_0_69">
              <a:extLst>
                <a:ext uri="{FF2B5EF4-FFF2-40B4-BE49-F238E27FC236}">
                  <a16:creationId xmlns:a16="http://schemas.microsoft.com/office/drawing/2014/main" id="{DC695438-91E4-47B2-87F9-63B854BD41D0}"/>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extLst>
      <p:ext uri="{BB962C8B-B14F-4D97-AF65-F5344CB8AC3E}">
        <p14:creationId xmlns:p14="http://schemas.microsoft.com/office/powerpoint/2010/main" val="456696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575D1">
            <a:alpha val="60000"/>
          </a:srgbClr>
        </a:solidFill>
        <a:effectLst/>
      </p:bgPr>
    </p:bg>
    <p:spTree>
      <p:nvGrpSpPr>
        <p:cNvPr id="1" name="Shape 225"/>
        <p:cNvGrpSpPr/>
        <p:nvPr/>
      </p:nvGrpSpPr>
      <p:grpSpPr>
        <a:xfrm>
          <a:off x="0" y="0"/>
          <a:ext cx="0" cy="0"/>
          <a:chOff x="0" y="0"/>
          <a:chExt cx="0" cy="0"/>
        </a:xfrm>
      </p:grpSpPr>
      <p:sp>
        <p:nvSpPr>
          <p:cNvPr id="227" name="Google Shape;227;gd21f68ac8b_0_69"/>
          <p:cNvSpPr txBox="1"/>
          <p:nvPr/>
        </p:nvSpPr>
        <p:spPr>
          <a:xfrm>
            <a:off x="239712" y="2605087"/>
            <a:ext cx="8599500" cy="461700"/>
          </a:xfrm>
          <a:prstGeom prst="rect">
            <a:avLst/>
          </a:prstGeom>
          <a:solidFill>
            <a:srgbClr val="4C4C4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229" name="Google Shape;229;gd21f68ac8b_0_69"/>
          <p:cNvSpPr txBox="1"/>
          <p:nvPr/>
        </p:nvSpPr>
        <p:spPr>
          <a:xfrm>
            <a:off x="4800600" y="2971800"/>
            <a:ext cx="190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230" name="Google Shape;230;gd21f68ac8b_0_69"/>
          <p:cNvSpPr txBox="1"/>
          <p:nvPr/>
        </p:nvSpPr>
        <p:spPr>
          <a:xfrm>
            <a:off x="6474468" y="3565280"/>
            <a:ext cx="2751438" cy="1461898"/>
          </a:xfrm>
          <a:prstGeom prst="rect">
            <a:avLst/>
          </a:prstGeom>
          <a:noFill/>
          <a:ln>
            <a:noFill/>
          </a:ln>
        </p:spPr>
        <p:txBody>
          <a:bodyPr spcFirstLastPara="1" wrap="square" lIns="91425" tIns="45700" rIns="91425" bIns="45700" anchor="t" anchorCtr="0">
            <a:spAutoFit/>
          </a:bodyPr>
          <a:lstStyle/>
          <a:p>
            <a:pPr>
              <a:buClr>
                <a:srgbClr val="4C4C4C"/>
              </a:buClr>
              <a:buSzPts val="2400"/>
            </a:pPr>
            <a:r>
              <a:rPr lang="en-US" sz="2400" b="1" i="0" u="none">
                <a:solidFill>
                  <a:srgbClr val="4C4C4C"/>
                </a:solidFill>
                <a:latin typeface="Arial"/>
                <a:ea typeface="Arial"/>
                <a:cs typeface="Arial"/>
                <a:sym typeface="Arial"/>
              </a:rPr>
              <a:t>BOLETO DE </a:t>
            </a:r>
            <a:r>
              <a:rPr lang="en-US" sz="2400" b="1">
                <a:solidFill>
                  <a:srgbClr val="4C4C4C"/>
                </a:solidFill>
              </a:rPr>
              <a:t>REGRESO</a:t>
            </a:r>
            <a:r>
              <a:rPr lang="en-US" sz="1200">
                <a:solidFill>
                  <a:srgbClr val="4C4C4C"/>
                </a:solidFill>
              </a:rPr>
              <a:t> </a:t>
            </a:r>
            <a:endParaRPr/>
          </a:p>
          <a:p>
            <a:pPr>
              <a:buSzPts val="2400"/>
            </a:pPr>
            <a:r>
              <a:rPr lang="en-US" sz="1200">
                <a:solidFill>
                  <a:srgbClr val="4C4C4C"/>
                </a:solidFill>
              </a:rPr>
              <a:t>MADRID ESPAÑA A QUITO ECUADOR</a:t>
            </a:r>
          </a:p>
          <a:p>
            <a:pPr>
              <a:spcBef>
                <a:spcPts val="600"/>
              </a:spcBef>
              <a:buClr>
                <a:srgbClr val="4C4C4C"/>
              </a:buClr>
              <a:buSzPts val="1200"/>
            </a:pPr>
            <a:endParaRPr lang="en-US" sz="1200">
              <a:solidFill>
                <a:srgbClr val="4C4C4C"/>
              </a:solidFill>
            </a:endParaRPr>
          </a:p>
        </p:txBody>
      </p:sp>
      <p:sp>
        <p:nvSpPr>
          <p:cNvPr id="232" name="Google Shape;232;gd21f68ac8b_0_69"/>
          <p:cNvSpPr txBox="1"/>
          <p:nvPr/>
        </p:nvSpPr>
        <p:spPr>
          <a:xfrm>
            <a:off x="231775" y="2168525"/>
            <a:ext cx="2943300" cy="307800"/>
          </a:xfrm>
          <a:prstGeom prst="rect">
            <a:avLst/>
          </a:prstGeom>
          <a:noFill/>
          <a:ln>
            <a:noFill/>
          </a:ln>
        </p:spPr>
        <p:txBody>
          <a:bodyPr spcFirstLastPara="1" wrap="square" lIns="91425" tIns="45700" rIns="91425" bIns="45700" anchor="t" anchorCtr="0">
            <a:spAutoFit/>
          </a:bodyPr>
          <a:lstStyle/>
          <a:p>
            <a:pPr>
              <a:buClr>
                <a:srgbClr val="4C4C4C"/>
              </a:buClr>
              <a:buSzPts val="1400"/>
            </a:pPr>
            <a:r>
              <a:rPr lang="es-EC" b="1" i="1">
                <a:solidFill>
                  <a:srgbClr val="4C4C4C"/>
                </a:solidFill>
              </a:rPr>
              <a:t>Diseñadora Ariana Ortega</a:t>
            </a:r>
          </a:p>
        </p:txBody>
      </p:sp>
      <p:sp>
        <p:nvSpPr>
          <p:cNvPr id="233" name="Google Shape;233;gd21f68ac8b_0_69"/>
          <p:cNvSpPr txBox="1"/>
          <p:nvPr/>
        </p:nvSpPr>
        <p:spPr>
          <a:xfrm>
            <a:off x="6804025" y="2168525"/>
            <a:ext cx="2033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400"/>
              <a:buFont typeface="Arial"/>
              <a:buNone/>
            </a:pPr>
            <a:r>
              <a:rPr lang="en-US" sz="1400" b="1" i="1" u="none">
                <a:solidFill>
                  <a:srgbClr val="4C4C4C"/>
                </a:solidFill>
                <a:latin typeface="Arial"/>
                <a:ea typeface="Arial"/>
                <a:cs typeface="Arial"/>
                <a:sym typeface="Arial"/>
              </a:rPr>
              <a:t>WORLD EXCLUSIVES</a:t>
            </a:r>
            <a:endParaRPr/>
          </a:p>
        </p:txBody>
      </p:sp>
      <p:sp>
        <p:nvSpPr>
          <p:cNvPr id="235" name="Google Shape;235;gd21f68ac8b_0_69"/>
          <p:cNvSpPr txBox="1"/>
          <p:nvPr/>
        </p:nvSpPr>
        <p:spPr>
          <a:xfrm>
            <a:off x="368175" y="2420437"/>
            <a:ext cx="8102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Arial"/>
              <a:buNone/>
            </a:pPr>
            <a:r>
              <a:rPr lang="en-US" sz="4800" b="1">
                <a:solidFill>
                  <a:srgbClr val="FFFF00"/>
                </a:solidFill>
              </a:rPr>
              <a:t>MISIÓN 4</a:t>
            </a:r>
            <a:endParaRPr/>
          </a:p>
        </p:txBody>
      </p:sp>
      <p:pic>
        <p:nvPicPr>
          <p:cNvPr id="3" name="Imagen 3" descr="Imagen que contiene Texto&#10;&#10;Descripción generada automáticamente">
            <a:extLst>
              <a:ext uri="{FF2B5EF4-FFF2-40B4-BE49-F238E27FC236}">
                <a16:creationId xmlns:a16="http://schemas.microsoft.com/office/drawing/2014/main" id="{59A87152-F5F0-4081-B3E7-198AA6F83552}"/>
              </a:ext>
            </a:extLst>
          </p:cNvPr>
          <p:cNvPicPr>
            <a:picLocks noChangeAspect="1"/>
          </p:cNvPicPr>
          <p:nvPr/>
        </p:nvPicPr>
        <p:blipFill>
          <a:blip r:embed="rId3"/>
          <a:stretch>
            <a:fillRect/>
          </a:stretch>
        </p:blipFill>
        <p:spPr>
          <a:xfrm>
            <a:off x="370703" y="3630400"/>
            <a:ext cx="5758247" cy="2414539"/>
          </a:xfrm>
          <a:prstGeom prst="rect">
            <a:avLst/>
          </a:prstGeom>
        </p:spPr>
      </p:pic>
      <p:sp>
        <p:nvSpPr>
          <p:cNvPr id="2" name="Google Shape;234;gd21f68ac8b_0_69">
            <a:extLst>
              <a:ext uri="{FF2B5EF4-FFF2-40B4-BE49-F238E27FC236}">
                <a16:creationId xmlns:a16="http://schemas.microsoft.com/office/drawing/2014/main" id="{42D6E08B-CACA-43B4-A713-72E8A6BB2399}"/>
              </a:ext>
            </a:extLst>
          </p:cNvPr>
          <p:cNvSpPr txBox="1"/>
          <p:nvPr/>
        </p:nvSpPr>
        <p:spPr>
          <a:xfrm>
            <a:off x="65810" y="85017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nvGrpSpPr>
          <p:cNvPr id="4" name="Grupo 3">
            <a:extLst>
              <a:ext uri="{FF2B5EF4-FFF2-40B4-BE49-F238E27FC236}">
                <a16:creationId xmlns:a16="http://schemas.microsoft.com/office/drawing/2014/main" id="{5B9883B6-44F0-470B-A2BC-2AAAFA614650}"/>
              </a:ext>
            </a:extLst>
          </p:cNvPr>
          <p:cNvGrpSpPr/>
          <p:nvPr/>
        </p:nvGrpSpPr>
        <p:grpSpPr>
          <a:xfrm>
            <a:off x="-38100" y="-2598"/>
            <a:ext cx="9343875" cy="1909328"/>
            <a:chOff x="-38100" y="-2598"/>
            <a:chExt cx="9343875" cy="1909328"/>
          </a:xfrm>
        </p:grpSpPr>
        <p:sp>
          <p:nvSpPr>
            <p:cNvPr id="12" name="Rectángulo 11">
              <a:extLst>
                <a:ext uri="{FF2B5EF4-FFF2-40B4-BE49-F238E27FC236}">
                  <a16:creationId xmlns:a16="http://schemas.microsoft.com/office/drawing/2014/main" id="{4E6C71C6-6AC4-435F-805A-4FEEE7A225B2}"/>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Google Shape;234;gd21f68ac8b_0_69">
              <a:extLst>
                <a:ext uri="{FF2B5EF4-FFF2-40B4-BE49-F238E27FC236}">
                  <a16:creationId xmlns:a16="http://schemas.microsoft.com/office/drawing/2014/main" id="{0F8A1772-8680-4292-BF99-28FFD5AA0768}"/>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extLst>
      <p:ext uri="{BB962C8B-B14F-4D97-AF65-F5344CB8AC3E}">
        <p14:creationId xmlns:p14="http://schemas.microsoft.com/office/powerpoint/2010/main" val="171549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4" descr="Imagen que contiene edificio, hombre, tablero, lado&#10;&#10;Descripción generada automáticamente">
            <a:extLst>
              <a:ext uri="{FF2B5EF4-FFF2-40B4-BE49-F238E27FC236}">
                <a16:creationId xmlns:a16="http://schemas.microsoft.com/office/drawing/2014/main" id="{FABDB95D-C003-4FB6-9F6D-AB290E0F092C}"/>
              </a:ext>
            </a:extLst>
          </p:cNvPr>
          <p:cNvPicPr>
            <a:picLocks noChangeAspect="1"/>
          </p:cNvPicPr>
          <p:nvPr/>
        </p:nvPicPr>
        <p:blipFill>
          <a:blip r:embed="rId2"/>
          <a:stretch>
            <a:fillRect/>
          </a:stretch>
        </p:blipFill>
        <p:spPr>
          <a:xfrm>
            <a:off x="40434" y="-3739"/>
            <a:ext cx="9116319" cy="6970509"/>
          </a:xfrm>
          <a:prstGeom prst="rect">
            <a:avLst/>
          </a:prstGeom>
        </p:spPr>
      </p:pic>
      <p:sp>
        <p:nvSpPr>
          <p:cNvPr id="2" name="Título 1">
            <a:extLst>
              <a:ext uri="{FF2B5EF4-FFF2-40B4-BE49-F238E27FC236}">
                <a16:creationId xmlns:a16="http://schemas.microsoft.com/office/drawing/2014/main" id="{D40241D1-740B-46DF-AF85-39F451E7A204}"/>
              </a:ext>
            </a:extLst>
          </p:cNvPr>
          <p:cNvSpPr>
            <a:spLocks noGrp="1"/>
          </p:cNvSpPr>
          <p:nvPr>
            <p:ph type="title"/>
          </p:nvPr>
        </p:nvSpPr>
        <p:spPr/>
        <p:txBody>
          <a:bodyPr/>
          <a:lstStyle/>
          <a:p>
            <a:r>
              <a:rPr lang="es-ES"/>
              <a:t>Fuentes</a:t>
            </a:r>
          </a:p>
        </p:txBody>
      </p:sp>
      <p:sp>
        <p:nvSpPr>
          <p:cNvPr id="4" name="CuadroTexto 1">
            <a:extLst>
              <a:ext uri="{FF2B5EF4-FFF2-40B4-BE49-F238E27FC236}">
                <a16:creationId xmlns:a16="http://schemas.microsoft.com/office/drawing/2014/main" id="{B7D10C3E-28A3-42FB-8654-CD1B89C56B16}"/>
              </a:ext>
            </a:extLst>
          </p:cNvPr>
          <p:cNvSpPr txBox="1"/>
          <p:nvPr/>
        </p:nvSpPr>
        <p:spPr>
          <a:xfrm>
            <a:off x="1890583" y="1863341"/>
            <a:ext cx="516512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u="sng">
                <a:solidFill>
                  <a:srgbClr val="00B0F0"/>
                </a:solidFill>
                <a:hlinkClick r:id="rId3"/>
              </a:rPr>
              <a:t>http://hemeroteca.lavanguardia.com/preview/1976/12/15/pagina-39/32877681/pdf.html?search=avances,%20tecnol%C3%B3gicos.%20energ%C3%ADa</a:t>
            </a:r>
            <a:endParaRPr lang="en-US" u="sng">
              <a:solidFill>
                <a:srgbClr val="00B0F0"/>
              </a:solidFill>
            </a:endParaRPr>
          </a:p>
        </p:txBody>
      </p:sp>
      <p:sp>
        <p:nvSpPr>
          <p:cNvPr id="5" name="CuadroTexto 1">
            <a:extLst>
              <a:ext uri="{FF2B5EF4-FFF2-40B4-BE49-F238E27FC236}">
                <a16:creationId xmlns:a16="http://schemas.microsoft.com/office/drawing/2014/main" id="{698976A8-84C5-4927-8A39-BFEA951B4D29}"/>
              </a:ext>
            </a:extLst>
          </p:cNvPr>
          <p:cNvSpPr txBox="1"/>
          <p:nvPr/>
        </p:nvSpPr>
        <p:spPr>
          <a:xfrm>
            <a:off x="1890584" y="2817341"/>
            <a:ext cx="5906529"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u="sng">
                <a:solidFill>
                  <a:srgbClr val="00B0F0"/>
                </a:solidFill>
                <a:hlinkClick r:id="rId4"/>
              </a:rPr>
              <a:t>http://hemeroteca.lavanguardia.com/preview/2011/04/17/pagina-12/95680684/pdf.html?search=avances,%20tecnol%C3%B3gicos.%20energ%C3%ADa</a:t>
            </a:r>
            <a:endParaRPr lang="en-US" u="sng">
              <a:solidFill>
                <a:srgbClr val="00B0F0"/>
              </a:solidFill>
            </a:endParaRPr>
          </a:p>
        </p:txBody>
      </p:sp>
      <p:sp>
        <p:nvSpPr>
          <p:cNvPr id="3" name="CuadroTexto 2">
            <a:extLst>
              <a:ext uri="{FF2B5EF4-FFF2-40B4-BE49-F238E27FC236}">
                <a16:creationId xmlns:a16="http://schemas.microsoft.com/office/drawing/2014/main" id="{F40EA811-DFE8-4E9D-9EB8-4FC14B28EDA4}"/>
              </a:ext>
            </a:extLst>
          </p:cNvPr>
          <p:cNvSpPr txBox="1"/>
          <p:nvPr/>
        </p:nvSpPr>
        <p:spPr>
          <a:xfrm>
            <a:off x="1890584" y="3756454"/>
            <a:ext cx="58447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http://hemeroteca.lavanguardia.com/preview/1981/02/06/pagina-37/32907653/pdf.html?search=energ%C3%ADa,solar,%20panel</a:t>
            </a:r>
          </a:p>
        </p:txBody>
      </p:sp>
      <p:sp>
        <p:nvSpPr>
          <p:cNvPr id="6" name="CuadroTexto 5">
            <a:extLst>
              <a:ext uri="{FF2B5EF4-FFF2-40B4-BE49-F238E27FC236}">
                <a16:creationId xmlns:a16="http://schemas.microsoft.com/office/drawing/2014/main" id="{4454534E-D737-41AA-9376-265C43FD8231}"/>
              </a:ext>
            </a:extLst>
          </p:cNvPr>
          <p:cNvSpPr txBox="1"/>
          <p:nvPr/>
        </p:nvSpPr>
        <p:spPr>
          <a:xfrm>
            <a:off x="1890584" y="4485503"/>
            <a:ext cx="59065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http://hemeroteca.lavanguardia.com/preview/1981/02/06/pagina-37/32907653/pdf.html?search=energ%C3%ADa,solar,%20panel</a:t>
            </a:r>
          </a:p>
        </p:txBody>
      </p:sp>
      <p:sp>
        <p:nvSpPr>
          <p:cNvPr id="7" name="CuadroTexto 6">
            <a:extLst>
              <a:ext uri="{FF2B5EF4-FFF2-40B4-BE49-F238E27FC236}">
                <a16:creationId xmlns:a16="http://schemas.microsoft.com/office/drawing/2014/main" id="{502FDDF2-3096-4C00-A27D-3419D182EB21}"/>
              </a:ext>
            </a:extLst>
          </p:cNvPr>
          <p:cNvSpPr txBox="1"/>
          <p:nvPr/>
        </p:nvSpPr>
        <p:spPr>
          <a:xfrm>
            <a:off x="1853514" y="5202195"/>
            <a:ext cx="56346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http://hemeroteca.lavanguardia.com/preview/1981/02/06/pagina-40/34209399/pdf.html?search=energ%C3%ADa,solar,%20panel</a:t>
            </a:r>
          </a:p>
        </p:txBody>
      </p:sp>
      <p:sp>
        <p:nvSpPr>
          <p:cNvPr id="8" name="CuadroTexto 7">
            <a:extLst>
              <a:ext uri="{FF2B5EF4-FFF2-40B4-BE49-F238E27FC236}">
                <a16:creationId xmlns:a16="http://schemas.microsoft.com/office/drawing/2014/main" id="{1542DF81-4E19-4F6C-8346-A5DFAAF6DFA8}"/>
              </a:ext>
            </a:extLst>
          </p:cNvPr>
          <p:cNvSpPr txBox="1"/>
          <p:nvPr/>
        </p:nvSpPr>
        <p:spPr>
          <a:xfrm>
            <a:off x="1887864" y="5923912"/>
            <a:ext cx="5433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a:solidFill>
                  <a:schemeClr val="accent1">
                    <a:lumMod val="50000"/>
                  </a:schemeClr>
                </a:solidFill>
              </a:rPr>
              <a:t>http://hemeroteca.lavanguardia.com/preview/2001/03/11/pagina-21/94282914/pdf.html?search=recursos%20naturales%20planeta</a:t>
            </a:r>
          </a:p>
        </p:txBody>
      </p:sp>
    </p:spTree>
    <p:extLst>
      <p:ext uri="{BB962C8B-B14F-4D97-AF65-F5344CB8AC3E}">
        <p14:creationId xmlns:p14="http://schemas.microsoft.com/office/powerpoint/2010/main" val="3605561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F032">
            <a:alpha val="46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40F9BB6-3F14-4A87-AA69-54783D707E80}"/>
              </a:ext>
            </a:extLst>
          </p:cNvPr>
          <p:cNvSpPr txBox="1"/>
          <p:nvPr/>
        </p:nvSpPr>
        <p:spPr>
          <a:xfrm>
            <a:off x="6225290" y="3932055"/>
            <a:ext cx="3047169" cy="16749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s-EC" sz="1700" kern="1200">
                <a:solidFill>
                  <a:schemeClr val="tx1"/>
                </a:solidFill>
                <a:latin typeface="+mn-lt"/>
                <a:ea typeface="+mn-ea"/>
                <a:cs typeface="+mn-cs"/>
              </a:rPr>
              <a:t>Científica</a:t>
            </a:r>
            <a:r>
              <a:rPr lang="en-US" sz="1700" kern="1200">
                <a:solidFill>
                  <a:schemeClr val="tx1"/>
                </a:solidFill>
                <a:latin typeface="+mn-lt"/>
                <a:ea typeface="+mn-ea"/>
                <a:cs typeface="+mn-cs"/>
              </a:rPr>
              <a:t>  María </a:t>
            </a:r>
            <a:r>
              <a:rPr lang="en-US" sz="1700" kern="1200" err="1">
                <a:solidFill>
                  <a:schemeClr val="tx1"/>
                </a:solidFill>
                <a:latin typeface="+mn-lt"/>
                <a:ea typeface="+mn-ea"/>
                <a:cs typeface="+mn-cs"/>
              </a:rPr>
              <a:t>Gracia</a:t>
            </a:r>
            <a:endParaRPr lang="en-US" sz="1700" kern="1200" err="1">
              <a:solidFill>
                <a:schemeClr val="tx1"/>
              </a:solidFill>
              <a:latin typeface="+mn-lt"/>
              <a:ea typeface="+mn-ea"/>
            </a:endParaRPr>
          </a:p>
          <a:p>
            <a:pPr indent="-228600">
              <a:lnSpc>
                <a:spcPct val="90000"/>
              </a:lnSpc>
              <a:spcAft>
                <a:spcPts val="600"/>
              </a:spcAft>
              <a:buFont typeface="Arial" panose="020B0604020202020204" pitchFamily="34" charset="0"/>
              <a:buChar char="•"/>
            </a:pPr>
            <a:r>
              <a:rPr lang="en-US" sz="1700" kern="1200">
                <a:solidFill>
                  <a:schemeClr val="tx1"/>
                </a:solidFill>
                <a:latin typeface="+mn-lt"/>
                <a:ea typeface="+mn-ea"/>
              </a:rPr>
              <a:t>De Quito Ecuador a Berlin      Alemania</a:t>
            </a:r>
          </a:p>
        </p:txBody>
      </p:sp>
      <p:pic>
        <p:nvPicPr>
          <p:cNvPr id="3" name="Imagen 5">
            <a:extLst>
              <a:ext uri="{FF2B5EF4-FFF2-40B4-BE49-F238E27FC236}">
                <a16:creationId xmlns:a16="http://schemas.microsoft.com/office/drawing/2014/main" id="{E307906D-5982-4C86-AF4A-DB3117DBE8FA}"/>
              </a:ext>
            </a:extLst>
          </p:cNvPr>
          <p:cNvPicPr>
            <a:picLocks noChangeAspect="1"/>
          </p:cNvPicPr>
          <p:nvPr/>
        </p:nvPicPr>
        <p:blipFill>
          <a:blip r:embed="rId2"/>
          <a:stretch>
            <a:fillRect/>
          </a:stretch>
        </p:blipFill>
        <p:spPr>
          <a:xfrm>
            <a:off x="60561" y="3567950"/>
            <a:ext cx="6107516" cy="2683518"/>
          </a:xfrm>
          <a:prstGeom prst="rect">
            <a:avLst/>
          </a:prstGeom>
        </p:spPr>
      </p:pic>
      <p:grpSp>
        <p:nvGrpSpPr>
          <p:cNvPr id="8" name="Grupo 7">
            <a:extLst>
              <a:ext uri="{FF2B5EF4-FFF2-40B4-BE49-F238E27FC236}">
                <a16:creationId xmlns:a16="http://schemas.microsoft.com/office/drawing/2014/main" id="{14DF4734-5208-49D0-8BF6-C470A65384FA}"/>
              </a:ext>
            </a:extLst>
          </p:cNvPr>
          <p:cNvGrpSpPr/>
          <p:nvPr/>
        </p:nvGrpSpPr>
        <p:grpSpPr>
          <a:xfrm>
            <a:off x="-38100" y="-2598"/>
            <a:ext cx="9343875" cy="1909328"/>
            <a:chOff x="-38100" y="-2598"/>
            <a:chExt cx="9343875" cy="1909328"/>
          </a:xfrm>
        </p:grpSpPr>
        <p:sp>
          <p:nvSpPr>
            <p:cNvPr id="4" name="Rectángulo 3">
              <a:extLst>
                <a:ext uri="{FF2B5EF4-FFF2-40B4-BE49-F238E27FC236}">
                  <a16:creationId xmlns:a16="http://schemas.microsoft.com/office/drawing/2014/main" id="{07F167CA-C048-4F94-BC51-67A00BB25E0B}"/>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Google Shape;234;gd21f68ac8b_0_69">
              <a:extLst>
                <a:ext uri="{FF2B5EF4-FFF2-40B4-BE49-F238E27FC236}">
                  <a16:creationId xmlns:a16="http://schemas.microsoft.com/office/drawing/2014/main" id="{02D1E7C2-4D20-4FC4-B0E0-EFD060E9904E}"/>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
        <p:nvSpPr>
          <p:cNvPr id="11" name="CuadroTexto 10">
            <a:extLst>
              <a:ext uri="{FF2B5EF4-FFF2-40B4-BE49-F238E27FC236}">
                <a16:creationId xmlns:a16="http://schemas.microsoft.com/office/drawing/2014/main" id="{8C8409FB-722C-449D-9D90-BD271BA9E918}"/>
              </a:ext>
            </a:extLst>
          </p:cNvPr>
          <p:cNvSpPr txBox="1"/>
          <p:nvPr/>
        </p:nvSpPr>
        <p:spPr>
          <a:xfrm>
            <a:off x="2430653" y="2322642"/>
            <a:ext cx="41787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b="1"/>
              <a:t>Misión 5 Boleto de Ida</a:t>
            </a:r>
          </a:p>
        </p:txBody>
      </p:sp>
    </p:spTree>
    <p:extLst>
      <p:ext uri="{BB962C8B-B14F-4D97-AF65-F5344CB8AC3E}">
        <p14:creationId xmlns:p14="http://schemas.microsoft.com/office/powerpoint/2010/main" val="555467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alpha val="56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40F9BB6-3F14-4A87-AA69-54783D707E80}"/>
              </a:ext>
            </a:extLst>
          </p:cNvPr>
          <p:cNvSpPr txBox="1"/>
          <p:nvPr/>
        </p:nvSpPr>
        <p:spPr>
          <a:xfrm>
            <a:off x="6518881" y="4545120"/>
            <a:ext cx="2399414" cy="15686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s-EC" sz="1800" kern="1200">
                <a:solidFill>
                  <a:schemeClr val="tx1"/>
                </a:solidFill>
                <a:latin typeface="+mn-lt"/>
                <a:ea typeface="+mn-ea"/>
              </a:rPr>
              <a:t>Periodista Yuliana Martínez</a:t>
            </a:r>
          </a:p>
          <a:p>
            <a:pPr indent="-228600">
              <a:lnSpc>
                <a:spcPct val="90000"/>
              </a:lnSpc>
              <a:spcAft>
                <a:spcPts val="600"/>
              </a:spcAft>
              <a:buFont typeface="Arial" panose="020B0604020202020204" pitchFamily="34" charset="0"/>
              <a:buChar char="•"/>
            </a:pPr>
            <a:r>
              <a:rPr lang="es-EC" sz="1800" kern="1200">
                <a:solidFill>
                  <a:schemeClr val="tx1"/>
                </a:solidFill>
                <a:latin typeface="+mn-lt"/>
                <a:ea typeface="+mn-ea"/>
              </a:rPr>
              <a:t>De Quito Ecuador a Berlín Alemania</a:t>
            </a:r>
          </a:p>
        </p:txBody>
      </p:sp>
      <p:pic>
        <p:nvPicPr>
          <p:cNvPr id="4" name="Imagen 5">
            <a:extLst>
              <a:ext uri="{FF2B5EF4-FFF2-40B4-BE49-F238E27FC236}">
                <a16:creationId xmlns:a16="http://schemas.microsoft.com/office/drawing/2014/main" id="{41A080DD-BA0E-49D9-BA48-71041D26825E}"/>
              </a:ext>
            </a:extLst>
          </p:cNvPr>
          <p:cNvPicPr>
            <a:picLocks noChangeAspect="1"/>
          </p:cNvPicPr>
          <p:nvPr/>
        </p:nvPicPr>
        <p:blipFill>
          <a:blip r:embed="rId2"/>
          <a:stretch>
            <a:fillRect/>
          </a:stretch>
        </p:blipFill>
        <p:spPr>
          <a:xfrm>
            <a:off x="151842" y="3476715"/>
            <a:ext cx="6172201" cy="2569913"/>
          </a:xfrm>
          <a:prstGeom prst="rect">
            <a:avLst/>
          </a:prstGeom>
        </p:spPr>
      </p:pic>
      <p:grpSp>
        <p:nvGrpSpPr>
          <p:cNvPr id="6" name="Grupo 5">
            <a:extLst>
              <a:ext uri="{FF2B5EF4-FFF2-40B4-BE49-F238E27FC236}">
                <a16:creationId xmlns:a16="http://schemas.microsoft.com/office/drawing/2014/main" id="{252B1AB5-4C72-443E-B4DD-9E688DC06F98}"/>
              </a:ext>
            </a:extLst>
          </p:cNvPr>
          <p:cNvGrpSpPr/>
          <p:nvPr/>
        </p:nvGrpSpPr>
        <p:grpSpPr>
          <a:xfrm>
            <a:off x="10391" y="-2598"/>
            <a:ext cx="9399293" cy="1909328"/>
            <a:chOff x="-2598" y="-2598"/>
            <a:chExt cx="9399293" cy="1909328"/>
          </a:xfrm>
        </p:grpSpPr>
        <p:sp>
          <p:nvSpPr>
            <p:cNvPr id="8" name="Rectángulo 7">
              <a:extLst>
                <a:ext uri="{FF2B5EF4-FFF2-40B4-BE49-F238E27FC236}">
                  <a16:creationId xmlns:a16="http://schemas.microsoft.com/office/drawing/2014/main" id="{D38BAB00-8800-4F6B-BE94-260CF8A1325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202208DA-AA2D-4BE7-9BDC-C16D449CD975}"/>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
        <p:nvSpPr>
          <p:cNvPr id="14" name="CuadroTexto 13">
            <a:extLst>
              <a:ext uri="{FF2B5EF4-FFF2-40B4-BE49-F238E27FC236}">
                <a16:creationId xmlns:a16="http://schemas.microsoft.com/office/drawing/2014/main" id="{60B77983-2A2F-4560-B6FD-9A3710F2B915}"/>
              </a:ext>
            </a:extLst>
          </p:cNvPr>
          <p:cNvSpPr txBox="1"/>
          <p:nvPr/>
        </p:nvSpPr>
        <p:spPr>
          <a:xfrm>
            <a:off x="2596771" y="2349985"/>
            <a:ext cx="4215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b="1"/>
              <a:t>Misión 5 Boleto de Ida</a:t>
            </a:r>
            <a:endParaRPr lang="es-ES" b="1"/>
          </a:p>
        </p:txBody>
      </p:sp>
    </p:spTree>
    <p:extLst>
      <p:ext uri="{BB962C8B-B14F-4D97-AF65-F5344CB8AC3E}">
        <p14:creationId xmlns:p14="http://schemas.microsoft.com/office/powerpoint/2010/main" val="242640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alpha val="38000"/>
          </a:srgbClr>
        </a:solidFill>
        <a:effectLst/>
      </p:bgPr>
    </p:bg>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66B3B381-7E19-46F1-901A-AF226220772E}"/>
              </a:ext>
            </a:extLst>
          </p:cNvPr>
          <p:cNvPicPr>
            <a:picLocks noChangeAspect="1"/>
          </p:cNvPicPr>
          <p:nvPr/>
        </p:nvPicPr>
        <p:blipFill>
          <a:blip r:embed="rId2"/>
          <a:stretch>
            <a:fillRect/>
          </a:stretch>
        </p:blipFill>
        <p:spPr>
          <a:xfrm>
            <a:off x="296964" y="3424729"/>
            <a:ext cx="5651096" cy="2374380"/>
          </a:xfrm>
          <a:prstGeom prst="rect">
            <a:avLst/>
          </a:prstGeom>
        </p:spPr>
      </p:pic>
      <p:sp>
        <p:nvSpPr>
          <p:cNvPr id="5" name="CuadroTexto 4">
            <a:extLst>
              <a:ext uri="{FF2B5EF4-FFF2-40B4-BE49-F238E27FC236}">
                <a16:creationId xmlns:a16="http://schemas.microsoft.com/office/drawing/2014/main" id="{940F9BB6-3F14-4A87-AA69-54783D707E80}"/>
              </a:ext>
            </a:extLst>
          </p:cNvPr>
          <p:cNvSpPr txBox="1"/>
          <p:nvPr/>
        </p:nvSpPr>
        <p:spPr>
          <a:xfrm>
            <a:off x="6052846" y="3993901"/>
            <a:ext cx="2934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800"/>
              <a:t>Diseñadora  Ariana Ortega</a:t>
            </a:r>
          </a:p>
          <a:p>
            <a:r>
              <a:rPr lang="es-ES" sz="1800"/>
              <a:t>Quito Ecuador a Berlín Alemania</a:t>
            </a:r>
          </a:p>
        </p:txBody>
      </p:sp>
      <p:grpSp>
        <p:nvGrpSpPr>
          <p:cNvPr id="9" name="Grupo 8">
            <a:extLst>
              <a:ext uri="{FF2B5EF4-FFF2-40B4-BE49-F238E27FC236}">
                <a16:creationId xmlns:a16="http://schemas.microsoft.com/office/drawing/2014/main" id="{505EA97E-C283-4077-9D24-BA4094CF0EE1}"/>
              </a:ext>
            </a:extLst>
          </p:cNvPr>
          <p:cNvGrpSpPr/>
          <p:nvPr/>
        </p:nvGrpSpPr>
        <p:grpSpPr>
          <a:xfrm>
            <a:off x="-2598" y="-2598"/>
            <a:ext cx="9399293" cy="1909328"/>
            <a:chOff x="-2598" y="-2598"/>
            <a:chExt cx="9399293" cy="1909328"/>
          </a:xfrm>
        </p:grpSpPr>
        <p:sp>
          <p:nvSpPr>
            <p:cNvPr id="3" name="Rectángulo 2">
              <a:extLst>
                <a:ext uri="{FF2B5EF4-FFF2-40B4-BE49-F238E27FC236}">
                  <a16:creationId xmlns:a16="http://schemas.microsoft.com/office/drawing/2014/main" id="{8F707D6C-6BB7-478D-A7C2-A4F12ED93EBF}"/>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Google Shape;234;gd21f68ac8b_0_69">
              <a:extLst>
                <a:ext uri="{FF2B5EF4-FFF2-40B4-BE49-F238E27FC236}">
                  <a16:creationId xmlns:a16="http://schemas.microsoft.com/office/drawing/2014/main" id="{B76E79BB-6822-4F31-9D15-7378DECEF275}"/>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
        <p:nvSpPr>
          <p:cNvPr id="10" name="CuadroTexto 9">
            <a:extLst>
              <a:ext uri="{FF2B5EF4-FFF2-40B4-BE49-F238E27FC236}">
                <a16:creationId xmlns:a16="http://schemas.microsoft.com/office/drawing/2014/main" id="{8CB495BF-58D4-4D71-AC35-D22F8CDBD7DD}"/>
              </a:ext>
            </a:extLst>
          </p:cNvPr>
          <p:cNvSpPr txBox="1"/>
          <p:nvPr/>
        </p:nvSpPr>
        <p:spPr>
          <a:xfrm>
            <a:off x="2596771" y="2181133"/>
            <a:ext cx="4215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b="1"/>
              <a:t>Misión 5 Boleto de Ida</a:t>
            </a:r>
            <a:endParaRPr lang="es-ES" b="1"/>
          </a:p>
        </p:txBody>
      </p:sp>
    </p:spTree>
    <p:extLst>
      <p:ext uri="{BB962C8B-B14F-4D97-AF65-F5344CB8AC3E}">
        <p14:creationId xmlns:p14="http://schemas.microsoft.com/office/powerpoint/2010/main" val="395348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49212" y="-158750"/>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763875" y="1752198"/>
            <a:ext cx="6293151"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a:t>
            </a:r>
            <a:r>
              <a:rPr lang="en-US" sz="2000" b="1">
                <a:ea typeface="Times"/>
                <a:sym typeface="Times"/>
              </a:rPr>
              <a:t>CELÚLA FOTOVOLTAICA</a:t>
            </a:r>
            <a:endParaRPr lang="en-US" sz="2000" b="1">
              <a:solidFill>
                <a:schemeClr val="dk1"/>
              </a:solidFill>
              <a:latin typeface="Times"/>
              <a:ea typeface="Times"/>
              <a:cs typeface="Times"/>
            </a:endParaRPr>
          </a:p>
          <a:p>
            <a:pPr>
              <a:buSzPts val="2000"/>
              <a:buFont typeface="Times"/>
            </a:pPr>
            <a:endParaRPr lang="en-US" sz="2000" b="1">
              <a:solidFill>
                <a:schemeClr val="dk1"/>
              </a:solidFill>
              <a:latin typeface="Times"/>
              <a:cs typeface="Times"/>
            </a:endParaRPr>
          </a:p>
        </p:txBody>
      </p:sp>
      <p:sp>
        <p:nvSpPr>
          <p:cNvPr id="199" name="Google Shape;199;p6"/>
          <p:cNvSpPr txBox="1"/>
          <p:nvPr/>
        </p:nvSpPr>
        <p:spPr>
          <a:xfrm>
            <a:off x="7559675" y="1865312"/>
            <a:ext cx="9636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r>
              <a:rPr lang="en-US" sz="1200" b="1" i="0" u="none">
                <a:solidFill>
                  <a:srgbClr val="4C4C4C"/>
                </a:solidFill>
                <a:latin typeface="Times"/>
                <a:ea typeface="Times"/>
                <a:cs typeface="Times"/>
                <a:sym typeface="Times"/>
              </a:rPr>
              <a:t>- Since 1802</a:t>
            </a:r>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4" name="CuadroTexto 3">
            <a:extLst>
              <a:ext uri="{FF2B5EF4-FFF2-40B4-BE49-F238E27FC236}">
                <a16:creationId xmlns:a16="http://schemas.microsoft.com/office/drawing/2014/main" id="{FB62A80C-C383-47AA-9D60-CC51A4F8A9F3}"/>
              </a:ext>
            </a:extLst>
          </p:cNvPr>
          <p:cNvSpPr txBox="1"/>
          <p:nvPr/>
        </p:nvSpPr>
        <p:spPr>
          <a:xfrm>
            <a:off x="3517596" y="626298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Científica María Gracia Molestina </a:t>
            </a:r>
          </a:p>
        </p:txBody>
      </p:sp>
      <p:sp>
        <p:nvSpPr>
          <p:cNvPr id="5" name="CuadroTexto 4">
            <a:extLst>
              <a:ext uri="{FF2B5EF4-FFF2-40B4-BE49-F238E27FC236}">
                <a16:creationId xmlns:a16="http://schemas.microsoft.com/office/drawing/2014/main" id="{4BFF4EAC-5D44-45CE-BEA6-D47BD33D073E}"/>
              </a:ext>
            </a:extLst>
          </p:cNvPr>
          <p:cNvSpPr txBox="1"/>
          <p:nvPr/>
        </p:nvSpPr>
        <p:spPr>
          <a:xfrm>
            <a:off x="380518" y="2385681"/>
            <a:ext cx="485419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La célula fotovoltaica Es una célula que usa energía solar. Características: Es flexible, semitransparente, pequeña y ligera.</a:t>
            </a:r>
          </a:p>
          <a:p>
            <a:r>
              <a:rPr lang="es-ES"/>
              <a:t>Usos: La célula fotovoltaica está diseñada para absorber la energía solar de una manera más efectiva y que no sea tan visible como los paneles solares porque muchas personas no les gusta tener paneles solares en sus casas o edificios porque son muy grandes, costosos y muy visibles . Los científicos crearon la célula fotovoltaica para recuperar los recursos naturales y tener un planeta más saludable obteniendo la energía del sol atreves de esta célula. Objetivos: La célula ayudara al medio ambiente para evitar que en unos años ya no tengamos un planeta en donde vivir y nos ayuda a que   podamos cuidar nuestro planeta de mejor manera. ¿Como usarla? Como la célula Fotovoltaica es pequeña solo ahí que ubicarla en los techos de los edificios o casas para que pueda absorber la energía solar.</a:t>
            </a:r>
          </a:p>
        </p:txBody>
      </p:sp>
      <p:pic>
        <p:nvPicPr>
          <p:cNvPr id="3" name="Imagen 5" descr="Imagen que contiene Gráfico&#10;&#10;Descripción generada automáticamente">
            <a:extLst>
              <a:ext uri="{FF2B5EF4-FFF2-40B4-BE49-F238E27FC236}">
                <a16:creationId xmlns:a16="http://schemas.microsoft.com/office/drawing/2014/main" id="{C10D10EE-823D-44EF-A6E2-667D786169C3}"/>
              </a:ext>
            </a:extLst>
          </p:cNvPr>
          <p:cNvPicPr>
            <a:picLocks noChangeAspect="1"/>
          </p:cNvPicPr>
          <p:nvPr/>
        </p:nvPicPr>
        <p:blipFill>
          <a:blip r:embed="rId4"/>
          <a:stretch>
            <a:fillRect/>
          </a:stretch>
        </p:blipFill>
        <p:spPr>
          <a:xfrm>
            <a:off x="6481007" y="2493029"/>
            <a:ext cx="2368285" cy="1879925"/>
          </a:xfrm>
          <a:prstGeom prst="rect">
            <a:avLst/>
          </a:prstGeom>
        </p:spPr>
      </p:pic>
      <p:pic>
        <p:nvPicPr>
          <p:cNvPr id="6" name="Imagen 6" descr="Imagen que contiene agua, deportes acuáticos, montar a caballo, hombre&#10;&#10;Descripción generada automáticamente">
            <a:extLst>
              <a:ext uri="{FF2B5EF4-FFF2-40B4-BE49-F238E27FC236}">
                <a16:creationId xmlns:a16="http://schemas.microsoft.com/office/drawing/2014/main" id="{48DF46AA-3E4A-4CB2-ABBA-7CA48E6A17AB}"/>
              </a:ext>
            </a:extLst>
          </p:cNvPr>
          <p:cNvPicPr>
            <a:picLocks noChangeAspect="1"/>
          </p:cNvPicPr>
          <p:nvPr/>
        </p:nvPicPr>
        <p:blipFill>
          <a:blip r:embed="rId5"/>
          <a:stretch>
            <a:fillRect/>
          </a:stretch>
        </p:blipFill>
        <p:spPr>
          <a:xfrm>
            <a:off x="6419987" y="4803059"/>
            <a:ext cx="2571384" cy="1659810"/>
          </a:xfrm>
          <a:prstGeom prst="rect">
            <a:avLst/>
          </a:prstGeom>
        </p:spPr>
      </p:pic>
    </p:spTree>
    <p:extLst>
      <p:ext uri="{BB962C8B-B14F-4D97-AF65-F5344CB8AC3E}">
        <p14:creationId xmlns:p14="http://schemas.microsoft.com/office/powerpoint/2010/main" val="1605121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F3F7"/>
        </a:solidFill>
        <a:effectLst/>
      </p:bgPr>
    </p:bg>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144281" y="-174365"/>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solidFill>
                <a:schemeClr val="dk1"/>
              </a:solidFill>
              <a:latin typeface="Times"/>
              <a:cs typeface="Times"/>
            </a:endParaRPr>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654496" y="1774075"/>
            <a:ext cx="5975955"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LA </a:t>
            </a:r>
            <a:r>
              <a:rPr lang="en-US" sz="2000" b="1">
                <a:ea typeface="Times"/>
                <a:sym typeface="Times"/>
              </a:rPr>
              <a:t>CELÚLA FOTOVOLTAICA</a:t>
            </a:r>
            <a:endParaRPr lang="en-US" sz="2000" b="1">
              <a:solidFill>
                <a:schemeClr val="dk1"/>
              </a:solidFill>
              <a:latin typeface="Times"/>
              <a:ea typeface="Times"/>
              <a:cs typeface="Times"/>
            </a:endParaRPr>
          </a:p>
          <a:p>
            <a:pPr>
              <a:buSzPts val="2000"/>
              <a:buFont typeface="Times"/>
            </a:pPr>
            <a:endParaRPr lang="en-US" sz="2000" b="1">
              <a:solidFill>
                <a:schemeClr val="dk1"/>
              </a:solidFill>
              <a:latin typeface="Times"/>
              <a:cs typeface="Times"/>
            </a:endParaRPr>
          </a:p>
        </p:txBody>
      </p:sp>
      <p:sp>
        <p:nvSpPr>
          <p:cNvPr id="199" name="Google Shape;199;p6"/>
          <p:cNvSpPr txBox="1"/>
          <p:nvPr/>
        </p:nvSpPr>
        <p:spPr>
          <a:xfrm>
            <a:off x="7559675" y="1865312"/>
            <a:ext cx="9636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r>
              <a:rPr lang="en-US" sz="1200" b="1" i="0" u="none">
                <a:solidFill>
                  <a:srgbClr val="4C4C4C"/>
                </a:solidFill>
                <a:latin typeface="Times"/>
                <a:ea typeface="Times"/>
                <a:cs typeface="Times"/>
                <a:sym typeface="Times"/>
              </a:rPr>
              <a:t>- Since 1802</a:t>
            </a:r>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4" name="CuadroTexto 3">
            <a:extLst>
              <a:ext uri="{FF2B5EF4-FFF2-40B4-BE49-F238E27FC236}">
                <a16:creationId xmlns:a16="http://schemas.microsoft.com/office/drawing/2014/main" id="{FB62A80C-C383-47AA-9D60-CC51A4F8A9F3}"/>
              </a:ext>
            </a:extLst>
          </p:cNvPr>
          <p:cNvSpPr txBox="1"/>
          <p:nvPr/>
        </p:nvSpPr>
        <p:spPr>
          <a:xfrm>
            <a:off x="6540271" y="627800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Periodista Yuliana Martínez</a:t>
            </a:r>
          </a:p>
        </p:txBody>
      </p:sp>
      <p:sp>
        <p:nvSpPr>
          <p:cNvPr id="3" name="CuadroTexto 2">
            <a:extLst>
              <a:ext uri="{FF2B5EF4-FFF2-40B4-BE49-F238E27FC236}">
                <a16:creationId xmlns:a16="http://schemas.microsoft.com/office/drawing/2014/main" id="{C3699984-A4B3-471B-9108-ECEE0E19B2E8}"/>
              </a:ext>
            </a:extLst>
          </p:cNvPr>
          <p:cNvSpPr txBox="1"/>
          <p:nvPr/>
        </p:nvSpPr>
        <p:spPr>
          <a:xfrm>
            <a:off x="4318619" y="2623312"/>
            <a:ext cx="425735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Un edificio diseñado con principios  sostenibles puede producir por sí mismo toda la energía que necesita, para conseguir esto, primero tenemos que reducir el consumo lo más posible, usando paredes o ventanas bien aisladas, por ejemplo. Estas tecnologías se pueden comprar. Luego necesitamos energía para agua caliente y calefacción. Puede obtenerse de forma renovable. La célula fotovoltaica es liviana, flexible y semitransparente, recolecta la energía del sol y también la luz interior este pequeño punto LED encendido. Se pude usar en este formato plástico.  Lo primero es importante para los edificios en zonas en zonas calurosas.</a:t>
            </a:r>
          </a:p>
        </p:txBody>
      </p:sp>
      <p:pic>
        <p:nvPicPr>
          <p:cNvPr id="9" name="Imagen 9" descr="Imagen que contiene panel solar, foto, hombre&#10;&#10;Descripción generada automáticamente">
            <a:extLst>
              <a:ext uri="{FF2B5EF4-FFF2-40B4-BE49-F238E27FC236}">
                <a16:creationId xmlns:a16="http://schemas.microsoft.com/office/drawing/2014/main" id="{C83CF4F3-63D5-446A-8DAC-B8FFDCD5E4AB}"/>
              </a:ext>
            </a:extLst>
          </p:cNvPr>
          <p:cNvPicPr>
            <a:picLocks noChangeAspect="1"/>
          </p:cNvPicPr>
          <p:nvPr/>
        </p:nvPicPr>
        <p:blipFill>
          <a:blip r:embed="rId4"/>
          <a:stretch>
            <a:fillRect/>
          </a:stretch>
        </p:blipFill>
        <p:spPr>
          <a:xfrm>
            <a:off x="355889" y="2542166"/>
            <a:ext cx="3751257" cy="3016783"/>
          </a:xfrm>
          <a:prstGeom prst="rect">
            <a:avLst/>
          </a:prstGeom>
        </p:spPr>
      </p:pic>
    </p:spTree>
    <p:extLst>
      <p:ext uri="{BB962C8B-B14F-4D97-AF65-F5344CB8AC3E}">
        <p14:creationId xmlns:p14="http://schemas.microsoft.com/office/powerpoint/2010/main" val="2749244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123352" y="1888"/>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solidFill>
                <a:schemeClr val="dk1"/>
              </a:solidFill>
              <a:latin typeface="Times"/>
              <a:cs typeface="Times"/>
            </a:endParaRPr>
          </a:p>
        </p:txBody>
      </p:sp>
      <p:sp>
        <p:nvSpPr>
          <p:cNvPr id="194" name="Google Shape;194;p6"/>
          <p:cNvSpPr txBox="1"/>
          <p:nvPr/>
        </p:nvSpPr>
        <p:spPr>
          <a:xfrm>
            <a:off x="3271762" y="2855286"/>
            <a:ext cx="2928230" cy="830956"/>
          </a:xfrm>
          <a:prstGeom prst="rect">
            <a:avLst/>
          </a:prstGeom>
          <a:noFill/>
          <a:ln>
            <a:noFill/>
          </a:ln>
        </p:spPr>
        <p:txBody>
          <a:bodyPr spcFirstLastPara="1" wrap="square" lIns="91425" tIns="45700" rIns="91425" bIns="45700" anchor="t" anchorCtr="0">
            <a:spAutoFit/>
          </a:bodyPr>
          <a:lstStyle/>
          <a:p>
            <a:endParaRPr lang="es-EC" sz="1200"/>
          </a:p>
          <a:p>
            <a:pPr marL="0" marR="0" lvl="0" indent="0" algn="l">
              <a:lnSpc>
                <a:spcPct val="100000"/>
              </a:lnSpc>
              <a:spcBef>
                <a:spcPts val="0"/>
              </a:spcBef>
              <a:spcAft>
                <a:spcPts val="0"/>
              </a:spcAft>
              <a:buNone/>
            </a:pPr>
            <a:endParaRPr lang="en-US" sz="3600" b="0" i="0" u="none">
              <a:solidFill>
                <a:schemeClr val="dk1"/>
              </a:solidFill>
              <a:latin typeface="Times"/>
              <a:ea typeface="Times"/>
              <a:cs typeface="Times"/>
            </a:endParaRPr>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702661"/>
            <a:ext cx="709612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200" b="1" i="0" u="none">
                <a:solidFill>
                  <a:srgbClr val="4C4C4C"/>
                </a:solidFill>
                <a:latin typeface="Times"/>
                <a:ea typeface="Times"/>
                <a:cs typeface="Times"/>
                <a:sym typeface="Times"/>
              </a:rPr>
              <a:t>PERIÓDICO </a:t>
            </a:r>
            <a:endParaRPr sz="1200"/>
          </a:p>
          <a:p>
            <a:pPr marL="0" marR="0" lvl="0" indent="0" algn="ctr" rtl="0">
              <a:lnSpc>
                <a:spcPct val="100000"/>
              </a:lnSpc>
              <a:spcBef>
                <a:spcPts val="0"/>
              </a:spcBef>
              <a:spcAft>
                <a:spcPts val="0"/>
              </a:spcAft>
              <a:buClr>
                <a:srgbClr val="4C4C4C"/>
              </a:buClr>
              <a:buSzPts val="3600"/>
              <a:buFont typeface="Times"/>
              <a:buNone/>
            </a:pPr>
            <a:r>
              <a:rPr lang="en-US" sz="3200" b="1" i="0" u="none">
                <a:solidFill>
                  <a:srgbClr val="4C4C4C"/>
                </a:solidFill>
                <a:latin typeface="Times"/>
                <a:ea typeface="Times"/>
                <a:cs typeface="Times"/>
                <a:sym typeface="Times"/>
              </a:rPr>
              <a:t>“CÓMO FUNCIONA EL MUNDO</a:t>
            </a:r>
            <a:endParaRPr sz="1200"/>
          </a:p>
        </p:txBody>
      </p:sp>
      <p:sp>
        <p:nvSpPr>
          <p:cNvPr id="198" name="Google Shape;198;p6"/>
          <p:cNvSpPr txBox="1"/>
          <p:nvPr/>
        </p:nvSpPr>
        <p:spPr>
          <a:xfrm>
            <a:off x="1832516" y="1899061"/>
            <a:ext cx="5789835"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CÉLULA FOTOVOLTAICA</a:t>
            </a:r>
            <a:endParaRPr lang="es-ES">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199" name="Google Shape;199;p6"/>
          <p:cNvSpPr txBox="1"/>
          <p:nvPr/>
        </p:nvSpPr>
        <p:spPr>
          <a:xfrm>
            <a:off x="7559675" y="1865312"/>
            <a:ext cx="9636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r>
              <a:rPr lang="en-US" sz="1200" b="1" i="0" u="none">
                <a:solidFill>
                  <a:srgbClr val="4C4C4C"/>
                </a:solidFill>
                <a:latin typeface="Times"/>
                <a:ea typeface="Times"/>
                <a:cs typeface="Times"/>
                <a:sym typeface="Times"/>
              </a:rPr>
              <a:t>- Since 1802</a:t>
            </a:r>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4" name="CuadroTexto 3">
            <a:extLst>
              <a:ext uri="{FF2B5EF4-FFF2-40B4-BE49-F238E27FC236}">
                <a16:creationId xmlns:a16="http://schemas.microsoft.com/office/drawing/2014/main" id="{FB62A80C-C383-47AA-9D60-CC51A4F8A9F3}"/>
              </a:ext>
            </a:extLst>
          </p:cNvPr>
          <p:cNvSpPr txBox="1"/>
          <p:nvPr/>
        </p:nvSpPr>
        <p:spPr>
          <a:xfrm>
            <a:off x="6305493" y="645099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Diseñadora Ariana Ortega</a:t>
            </a:r>
          </a:p>
        </p:txBody>
      </p:sp>
      <p:sp>
        <p:nvSpPr>
          <p:cNvPr id="13" name="CuadroTexto 12">
            <a:extLst>
              <a:ext uri="{FF2B5EF4-FFF2-40B4-BE49-F238E27FC236}">
                <a16:creationId xmlns:a16="http://schemas.microsoft.com/office/drawing/2014/main" id="{06D5D56B-6C37-4076-83FA-5A16C1D649A4}"/>
              </a:ext>
            </a:extLst>
          </p:cNvPr>
          <p:cNvSpPr txBox="1"/>
          <p:nvPr/>
        </p:nvSpPr>
        <p:spPr>
          <a:xfrm>
            <a:off x="3454216" y="2533137"/>
            <a:ext cx="5388222"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Los edificios consumen 40% de la cantidad de energía que podemos producir, este consumo puede ser reducido primero disminuyendo el consumo de energía y luego a través de la energía renovable. Para tener una casa que utilice energía renovable solo necesitamos paneles solares adecuadamente colocados y la energía solar podría proveer el 30% de cantidad de energía utilizada. Los paneles solares tienen unos problemas ofrecen un buen costo-rendimiento, sin embargo, la estética no es la mejor. La estética es muy importante para la gente y esta es la razón por la que no colocan paneles solares en los edificios.</a:t>
            </a:r>
          </a:p>
          <a:p>
            <a:r>
              <a:rPr lang="es-ES"/>
              <a:t>Hay equipos que trabajan con células fotovoltaicas orgánicas OPV por sus siglas. Esta célula es imprimible, flexible y orgánica y además de pequeñísimo tamaño, es fácil de instalar en edificios y gracias a que se puede imprimir, es semitransparente y liviana puede diseñarse a gusto personal  y colocarse en cualquier arquitectura incluyendo vidrios, logos, paredes, etc.</a:t>
            </a:r>
          </a:p>
          <a:p>
            <a:r>
              <a:rPr lang="es-ES"/>
              <a:t>El planeta va a estar más sano y hermoso.</a:t>
            </a:r>
          </a:p>
          <a:p>
            <a:r>
              <a:rPr lang="es-ES"/>
              <a:t>Aprovechemos la energía Solar, para un planeta mejor</a:t>
            </a:r>
          </a:p>
          <a:p>
            <a:r>
              <a:rPr lang="es-ES"/>
              <a:t>🍀🌳🌿🌷</a:t>
            </a:r>
          </a:p>
        </p:txBody>
      </p:sp>
      <p:pic>
        <p:nvPicPr>
          <p:cNvPr id="6" name="Imagen 6" descr="Imagen que contiene Interfaz de usuario gráfica&#10;&#10;Descripción generada automáticamente">
            <a:extLst>
              <a:ext uri="{FF2B5EF4-FFF2-40B4-BE49-F238E27FC236}">
                <a16:creationId xmlns:a16="http://schemas.microsoft.com/office/drawing/2014/main" id="{DC8EB940-12C8-4B79-BCCB-52AF1912F0F2}"/>
              </a:ext>
            </a:extLst>
          </p:cNvPr>
          <p:cNvPicPr>
            <a:picLocks noChangeAspect="1"/>
          </p:cNvPicPr>
          <p:nvPr/>
        </p:nvPicPr>
        <p:blipFill>
          <a:blip r:embed="rId4"/>
          <a:stretch>
            <a:fillRect/>
          </a:stretch>
        </p:blipFill>
        <p:spPr>
          <a:xfrm>
            <a:off x="441124" y="2623058"/>
            <a:ext cx="2479617" cy="3824978"/>
          </a:xfrm>
          <a:prstGeom prst="rect">
            <a:avLst/>
          </a:prstGeom>
        </p:spPr>
      </p:pic>
    </p:spTree>
    <p:extLst>
      <p:ext uri="{BB962C8B-B14F-4D97-AF65-F5344CB8AC3E}">
        <p14:creationId xmlns:p14="http://schemas.microsoft.com/office/powerpoint/2010/main" val="423923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6C0BD-B075-4A01-8CC1-430D5475F9DD}"/>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CA385678-1266-40F4-9CEA-D78133CA43C1}"/>
              </a:ext>
            </a:extLst>
          </p:cNvPr>
          <p:cNvSpPr>
            <a:spLocks noGrp="1"/>
          </p:cNvSpPr>
          <p:nvPr>
            <p:ph type="body" idx="1"/>
          </p:nvPr>
        </p:nvSpPr>
        <p:spPr/>
        <p:txBody>
          <a:bodyPr/>
          <a:lstStyle/>
          <a:p>
            <a:endParaRPr lang="es-ES"/>
          </a:p>
        </p:txBody>
      </p:sp>
      <p:pic>
        <p:nvPicPr>
          <p:cNvPr id="5" name="Google Shape;191;p6" descr="newspaper2">
            <a:extLst>
              <a:ext uri="{FF2B5EF4-FFF2-40B4-BE49-F238E27FC236}">
                <a16:creationId xmlns:a16="http://schemas.microsoft.com/office/drawing/2014/main" id="{89B1A40D-0033-408E-A355-98DEA8FC4C5C}"/>
              </a:ext>
            </a:extLst>
          </p:cNvPr>
          <p:cNvPicPr preferRelativeResize="0"/>
          <p:nvPr/>
        </p:nvPicPr>
        <p:blipFill rotWithShape="1">
          <a:blip r:embed="rId3">
            <a:alphaModFix/>
          </a:blip>
          <a:srcRect/>
          <a:stretch/>
        </p:blipFill>
        <p:spPr>
          <a:xfrm>
            <a:off x="-122646" y="-372699"/>
            <a:ext cx="9394825" cy="7027862"/>
          </a:xfrm>
          <a:prstGeom prst="rect">
            <a:avLst/>
          </a:prstGeom>
          <a:noFill/>
          <a:ln>
            <a:noFill/>
          </a:ln>
        </p:spPr>
      </p:pic>
      <p:sp>
        <p:nvSpPr>
          <p:cNvPr id="6" name="CuadroTexto 5">
            <a:extLst>
              <a:ext uri="{FF2B5EF4-FFF2-40B4-BE49-F238E27FC236}">
                <a16:creationId xmlns:a16="http://schemas.microsoft.com/office/drawing/2014/main" id="{AA30E0B1-D068-47D9-98F1-E44410EA8A1A}"/>
              </a:ext>
            </a:extLst>
          </p:cNvPr>
          <p:cNvSpPr txBox="1"/>
          <p:nvPr/>
        </p:nvSpPr>
        <p:spPr>
          <a:xfrm>
            <a:off x="1263640" y="2539816"/>
            <a:ext cx="6746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000"/>
              <a:t>https://www.youtube.com/watch?v=g-fZmvi9O6A</a:t>
            </a:r>
          </a:p>
        </p:txBody>
      </p:sp>
      <p:sp>
        <p:nvSpPr>
          <p:cNvPr id="11" name="CuadroTexto 10">
            <a:extLst>
              <a:ext uri="{FF2B5EF4-FFF2-40B4-BE49-F238E27FC236}">
                <a16:creationId xmlns:a16="http://schemas.microsoft.com/office/drawing/2014/main" id="{762F2466-4D34-49A4-9E6E-64BEDA2DD4F3}"/>
              </a:ext>
            </a:extLst>
          </p:cNvPr>
          <p:cNvSpPr txBox="1"/>
          <p:nvPr/>
        </p:nvSpPr>
        <p:spPr>
          <a:xfrm>
            <a:off x="2356279" y="762257"/>
            <a:ext cx="41642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800" b="1">
                <a:solidFill>
                  <a:srgbClr val="FF00D0"/>
                </a:solidFill>
              </a:rPr>
              <a:t>LINK DEL VIDEO DEL </a:t>
            </a:r>
            <a:endParaRPr lang="es-ES"/>
          </a:p>
          <a:p>
            <a:r>
              <a:rPr lang="es-ES" sz="1800" b="1">
                <a:solidFill>
                  <a:srgbClr val="FF00D0"/>
                </a:solidFill>
              </a:rPr>
              <a:t>NOTICIERO LAS ARREGLA-MAX</a:t>
            </a:r>
            <a:endParaRPr lang="es-ES"/>
          </a:p>
        </p:txBody>
      </p:sp>
      <p:pic>
        <p:nvPicPr>
          <p:cNvPr id="4" name="Imagen 6">
            <a:hlinkClick r:id="" action="ppaction://media"/>
            <a:extLst>
              <a:ext uri="{FF2B5EF4-FFF2-40B4-BE49-F238E27FC236}">
                <a16:creationId xmlns:a16="http://schemas.microsoft.com/office/drawing/2014/main" id="{F8F1C2ED-1CDC-46C8-B8B0-123505ED0F0E}"/>
              </a:ext>
            </a:extLst>
          </p:cNvPr>
          <p:cNvPicPr>
            <a:picLocks noRot="1" noChangeAspect="1"/>
          </p:cNvPicPr>
          <p:nvPr>
            <a:videoFile r:link="rId1"/>
          </p:nvPr>
        </p:nvPicPr>
        <p:blipFill>
          <a:blip r:embed="rId4"/>
          <a:stretch>
            <a:fillRect/>
          </a:stretch>
        </p:blipFill>
        <p:spPr>
          <a:xfrm>
            <a:off x="2427827" y="3247769"/>
            <a:ext cx="4247285" cy="2571750"/>
          </a:xfrm>
          <a:prstGeom prst="rect">
            <a:avLst/>
          </a:prstGeom>
        </p:spPr>
      </p:pic>
    </p:spTree>
    <p:extLst>
      <p:ext uri="{BB962C8B-B14F-4D97-AF65-F5344CB8AC3E}">
        <p14:creationId xmlns:p14="http://schemas.microsoft.com/office/powerpoint/2010/main" val="1691253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FA9C">
            <a:alpha val="85000"/>
          </a:srgbClr>
        </a:solidFill>
        <a:effectLst/>
      </p:bgPr>
    </p:bg>
    <p:spTree>
      <p:nvGrpSpPr>
        <p:cNvPr id="1" name="Shape 94"/>
        <p:cNvGrpSpPr/>
        <p:nvPr/>
      </p:nvGrpSpPr>
      <p:grpSpPr>
        <a:xfrm>
          <a:off x="0" y="0"/>
          <a:ext cx="0" cy="0"/>
          <a:chOff x="0" y="0"/>
          <a:chExt cx="0" cy="0"/>
        </a:xfrm>
      </p:grpSpPr>
      <p:pic>
        <p:nvPicPr>
          <p:cNvPr id="95" name="Google Shape;95;p2" descr="newspaper1"/>
          <p:cNvPicPr preferRelativeResize="0"/>
          <p:nvPr/>
        </p:nvPicPr>
        <p:blipFill rotWithShape="1">
          <a:blip r:embed="rId3">
            <a:alphaModFix/>
          </a:blip>
          <a:srcRect/>
          <a:stretch/>
        </p:blipFill>
        <p:spPr>
          <a:xfrm>
            <a:off x="74981" y="-30451"/>
            <a:ext cx="8918431" cy="6729701"/>
          </a:xfrm>
          <a:prstGeom prst="rect">
            <a:avLst/>
          </a:prstGeom>
          <a:noFill/>
          <a:ln>
            <a:noFill/>
          </a:ln>
        </p:spPr>
      </p:pic>
      <p:sp>
        <p:nvSpPr>
          <p:cNvPr id="96" name="Google Shape;96;p2"/>
          <p:cNvSpPr txBox="1"/>
          <p:nvPr/>
        </p:nvSpPr>
        <p:spPr>
          <a:xfrm>
            <a:off x="597243" y="2089407"/>
            <a:ext cx="81027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4800"/>
              <a:buFont typeface="Arial"/>
              <a:buNone/>
            </a:pPr>
            <a:r>
              <a:rPr lang="en-US" sz="3600" b="1" i="0" u="none" strike="noStrike" cap="none">
                <a:solidFill>
                  <a:srgbClr val="0070C0"/>
                </a:solidFill>
                <a:latin typeface="Arial"/>
                <a:ea typeface="Arial"/>
                <a:cs typeface="Arial"/>
                <a:sym typeface="Arial"/>
              </a:rPr>
              <a:t> </a:t>
            </a:r>
            <a:r>
              <a:rPr lang="en-US" sz="3600" b="1">
                <a:solidFill>
                  <a:srgbClr val="0070C0"/>
                </a:solidFill>
              </a:rPr>
              <a:t>TAREA 2</a:t>
            </a:r>
            <a:endParaRPr sz="1050"/>
          </a:p>
        </p:txBody>
      </p:sp>
      <p:sp>
        <p:nvSpPr>
          <p:cNvPr id="98" name="Google Shape;98;p2"/>
          <p:cNvSpPr txBox="1"/>
          <p:nvPr/>
        </p:nvSpPr>
        <p:spPr>
          <a:xfrm>
            <a:off x="4800600" y="2971800"/>
            <a:ext cx="1905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01" name="Google Shape;101;p2"/>
          <p:cNvSpPr txBox="1"/>
          <p:nvPr/>
        </p:nvSpPr>
        <p:spPr>
          <a:xfrm>
            <a:off x="701675" y="692150"/>
            <a:ext cx="8010525"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200"/>
              <a:buFont typeface="Times"/>
              <a:buNone/>
            </a:pPr>
            <a:r>
              <a:rPr lang="en-US" sz="32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200"/>
              <a:buFont typeface="Times"/>
              <a:buNone/>
            </a:pPr>
            <a:r>
              <a:rPr lang="en-US" sz="3200" b="1" i="0" u="none">
                <a:solidFill>
                  <a:srgbClr val="4C4C4C"/>
                </a:solidFill>
                <a:latin typeface="Times"/>
                <a:ea typeface="Times"/>
                <a:cs typeface="Times"/>
                <a:sym typeface="Times"/>
              </a:rPr>
              <a:t>“CÓMO FUNCIONA EL MUNDO</a:t>
            </a:r>
            <a:endParaRPr/>
          </a:p>
        </p:txBody>
      </p:sp>
      <p:sp>
        <p:nvSpPr>
          <p:cNvPr id="102" name="Google Shape;102;p2"/>
          <p:cNvSpPr txBox="1"/>
          <p:nvPr/>
        </p:nvSpPr>
        <p:spPr>
          <a:xfrm>
            <a:off x="663575" y="1893887"/>
            <a:ext cx="162560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000"/>
              <a:buFont typeface="Arial Black"/>
              <a:buNone/>
            </a:pPr>
            <a:r>
              <a:rPr lang="en-US" sz="1000" b="1" i="0" u="none">
                <a:solidFill>
                  <a:srgbClr val="4C4C4C"/>
                </a:solidFill>
                <a:latin typeface="Arial Black"/>
                <a:ea typeface="Arial Black"/>
                <a:cs typeface="Arial Black"/>
                <a:sym typeface="Arial Black"/>
              </a:rPr>
              <a:t>www.dailynews.com</a:t>
            </a:r>
            <a:endParaRPr/>
          </a:p>
        </p:txBody>
      </p:sp>
      <p:sp>
        <p:nvSpPr>
          <p:cNvPr id="103" name="Google Shape;103;p2"/>
          <p:cNvSpPr txBox="1"/>
          <p:nvPr/>
        </p:nvSpPr>
        <p:spPr>
          <a:xfrm>
            <a:off x="2893734" y="1770359"/>
            <a:ext cx="3509962" cy="307736"/>
          </a:xfrm>
          <a:prstGeom prst="rect">
            <a:avLst/>
          </a:prstGeom>
          <a:noFill/>
          <a:ln>
            <a:noFill/>
          </a:ln>
        </p:spPr>
        <p:txBody>
          <a:bodyPr spcFirstLastPara="1" wrap="square" lIns="91425" tIns="45700" rIns="91425" bIns="45700" anchor="t" anchorCtr="0">
            <a:spAutoFit/>
          </a:bodyPr>
          <a:lstStyle/>
          <a:p>
            <a:pPr algn="ctr">
              <a:buClr>
                <a:srgbClr val="4C4C4C"/>
              </a:buClr>
              <a:buSzPts val="1200"/>
            </a:pPr>
            <a:r>
              <a:rPr lang="en-US" b="1">
                <a:solidFill>
                  <a:srgbClr val="4C4C4C"/>
                </a:solidFill>
                <a:latin typeface="Arial Black"/>
              </a:rPr>
              <a:t>Personajes </a:t>
            </a:r>
            <a:endParaRPr lang="es-ES"/>
          </a:p>
        </p:txBody>
      </p:sp>
      <p:sp>
        <p:nvSpPr>
          <p:cNvPr id="104" name="Google Shape;104;p2"/>
          <p:cNvSpPr txBox="1"/>
          <p:nvPr/>
        </p:nvSpPr>
        <p:spPr>
          <a:xfrm>
            <a:off x="7567612" y="1903412"/>
            <a:ext cx="1036637"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000"/>
              <a:buFont typeface="Arial Black"/>
              <a:buNone/>
            </a:pPr>
            <a:r>
              <a:rPr lang="en-US" sz="1000" b="1" i="0" u="none">
                <a:solidFill>
                  <a:srgbClr val="4C4C4C"/>
                </a:solidFill>
                <a:latin typeface="Arial Black"/>
                <a:ea typeface="Arial Black"/>
                <a:cs typeface="Arial Black"/>
                <a:sym typeface="Arial Black"/>
              </a:rPr>
              <a:t>- Since 1879</a:t>
            </a:r>
            <a:endParaRPr/>
          </a:p>
        </p:txBody>
      </p:sp>
      <p:sp>
        <p:nvSpPr>
          <p:cNvPr id="2" name="CuadroTexto 1">
            <a:extLst>
              <a:ext uri="{FF2B5EF4-FFF2-40B4-BE49-F238E27FC236}">
                <a16:creationId xmlns:a16="http://schemas.microsoft.com/office/drawing/2014/main" id="{C9552EBF-4C43-4B96-8327-6D846E9F6F3A}"/>
              </a:ext>
            </a:extLst>
          </p:cNvPr>
          <p:cNvSpPr txBox="1"/>
          <p:nvPr/>
        </p:nvSpPr>
        <p:spPr>
          <a:xfrm>
            <a:off x="257691" y="4613836"/>
            <a:ext cx="24973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sz="1200"/>
              <a:t>Periodista: Yuliana Martínez</a:t>
            </a:r>
          </a:p>
          <a:p>
            <a:r>
              <a:rPr lang="es-EC" sz="1200" b="1">
                <a:latin typeface="Baskerville Old Face"/>
              </a:rPr>
              <a:t>Línea de indagación: Recursos naturales a nivel mundial y local,</a:t>
            </a:r>
            <a:r>
              <a:rPr lang="es-EC" sz="1200" b="1">
                <a:latin typeface="Bell MT"/>
              </a:rPr>
              <a:t> </a:t>
            </a:r>
          </a:p>
          <a:p>
            <a:r>
              <a:rPr lang="es-EC" sz="1200" b="1">
                <a:latin typeface="Baskerville Old Face"/>
              </a:rPr>
              <a:t>CUALIDADES</a:t>
            </a:r>
            <a:endParaRPr lang="es-EC" sz="1200"/>
          </a:p>
          <a:p>
            <a:r>
              <a:rPr lang="es-EC" sz="1200" b="1">
                <a:latin typeface="Baskerville Old Face"/>
              </a:rPr>
              <a:t>Curiosidad</a:t>
            </a:r>
            <a:endParaRPr lang="es-EC" sz="1200"/>
          </a:p>
          <a:p>
            <a:r>
              <a:rPr lang="es-EC" sz="1200" b="1">
                <a:latin typeface="Baskerville Old Face"/>
              </a:rPr>
              <a:t>Originalidad</a:t>
            </a:r>
            <a:endParaRPr lang="es-EC" sz="1200"/>
          </a:p>
          <a:p>
            <a:r>
              <a:rPr lang="es-EC" sz="1200" b="1">
                <a:latin typeface="Baskerville Old Face"/>
              </a:rPr>
              <a:t>Confianza</a:t>
            </a:r>
            <a:endParaRPr lang="es-EC" sz="1200"/>
          </a:p>
          <a:p>
            <a:endParaRPr lang="es-EC" sz="1200" b="1">
              <a:latin typeface="Baskerville Old Face"/>
            </a:endParaRPr>
          </a:p>
        </p:txBody>
      </p:sp>
      <p:pic>
        <p:nvPicPr>
          <p:cNvPr id="5" name="Imagen 5" descr="Un grupo de personas junto a un caballo en el campo&#10;&#10;Descripción generada automáticamente">
            <a:extLst>
              <a:ext uri="{FF2B5EF4-FFF2-40B4-BE49-F238E27FC236}">
                <a16:creationId xmlns:a16="http://schemas.microsoft.com/office/drawing/2014/main" id="{B47FC421-C5F1-45BF-9A92-7806BCB259A8}"/>
              </a:ext>
            </a:extLst>
          </p:cNvPr>
          <p:cNvPicPr>
            <a:picLocks noChangeAspect="1"/>
          </p:cNvPicPr>
          <p:nvPr/>
        </p:nvPicPr>
        <p:blipFill>
          <a:blip r:embed="rId4"/>
          <a:stretch>
            <a:fillRect/>
          </a:stretch>
        </p:blipFill>
        <p:spPr>
          <a:xfrm>
            <a:off x="6707551" y="2640888"/>
            <a:ext cx="1943836" cy="1987999"/>
          </a:xfrm>
          <a:prstGeom prst="rect">
            <a:avLst/>
          </a:prstGeom>
        </p:spPr>
      </p:pic>
      <p:sp>
        <p:nvSpPr>
          <p:cNvPr id="6" name="CuadroTexto 5">
            <a:extLst>
              <a:ext uri="{FF2B5EF4-FFF2-40B4-BE49-F238E27FC236}">
                <a16:creationId xmlns:a16="http://schemas.microsoft.com/office/drawing/2014/main" id="{E5D3CF52-4DC9-4FD3-A8F0-E4CEB730DBCE}"/>
              </a:ext>
            </a:extLst>
          </p:cNvPr>
          <p:cNvSpPr txBox="1"/>
          <p:nvPr/>
        </p:nvSpPr>
        <p:spPr>
          <a:xfrm>
            <a:off x="6704203" y="4899870"/>
            <a:ext cx="228293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Científica: María Gracia</a:t>
            </a:r>
            <a:endParaRPr lang="es-EC" sz="1200">
              <a:latin typeface="Bell MT"/>
            </a:endParaRPr>
          </a:p>
          <a:p>
            <a:r>
              <a:rPr lang="es-EC" sz="1200" b="1">
                <a:latin typeface="Baskerville Old Face"/>
              </a:rPr>
              <a:t>CUALIDADES</a:t>
            </a:r>
          </a:p>
          <a:p>
            <a:r>
              <a:rPr lang="es-EC" sz="1200" b="1">
                <a:latin typeface="Baskerville Old Face"/>
              </a:rPr>
              <a:t>Actitud cognoscitiva</a:t>
            </a:r>
            <a:br>
              <a:rPr lang="es-EC" sz="1200" b="1">
                <a:latin typeface="Baskerville Old Face"/>
              </a:rPr>
            </a:br>
            <a:r>
              <a:rPr lang="es-EC" sz="1200" b="1">
                <a:latin typeface="Baskerville Old Face"/>
              </a:rPr>
              <a:t>Actitud reflexiva.</a:t>
            </a:r>
            <a:br>
              <a:rPr lang="es-EC" sz="1200" b="1">
                <a:latin typeface="Baskerville Old Face"/>
              </a:rPr>
            </a:br>
            <a:r>
              <a:rPr lang="es-EC" sz="1200" b="1">
                <a:latin typeface="Baskerville Old Face"/>
              </a:rPr>
              <a:t>Perseverancia</a:t>
            </a:r>
          </a:p>
          <a:p>
            <a:r>
              <a:rPr lang="es-EC" sz="1200" b="1">
                <a:latin typeface="Baskerville Old Face"/>
              </a:rPr>
              <a:t>Línea de indagación: Formas de transformar la energía de manera sustentable </a:t>
            </a:r>
          </a:p>
          <a:p>
            <a:endParaRPr lang="es-EC" sz="1200">
              <a:latin typeface="Bell MT"/>
            </a:endParaRPr>
          </a:p>
        </p:txBody>
      </p:sp>
      <p:sp>
        <p:nvSpPr>
          <p:cNvPr id="7" name="CuadroTexto 8">
            <a:extLst>
              <a:ext uri="{FF2B5EF4-FFF2-40B4-BE49-F238E27FC236}">
                <a16:creationId xmlns:a16="http://schemas.microsoft.com/office/drawing/2014/main" id="{BD542CBB-B8AE-4145-9251-5166F3A77AC6}"/>
              </a:ext>
            </a:extLst>
          </p:cNvPr>
          <p:cNvSpPr txBox="1"/>
          <p:nvPr/>
        </p:nvSpPr>
        <p:spPr>
          <a:xfrm>
            <a:off x="3343290" y="4633348"/>
            <a:ext cx="2829698"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C"/>
              <a:t>Diseñadora/ indagadora:</a:t>
            </a:r>
            <a:endParaRPr lang="en-US"/>
          </a:p>
          <a:p>
            <a:r>
              <a:rPr lang="es-EC"/>
              <a:t>Ariana Ortega </a:t>
            </a:r>
            <a:endParaRPr lang="es-EC" sz="1200">
              <a:latin typeface="Baskerville Old Face"/>
            </a:endParaRPr>
          </a:p>
          <a:p>
            <a:r>
              <a:rPr lang="es-EC" sz="1200" b="1">
                <a:latin typeface="Baskerville Old Face"/>
              </a:rPr>
              <a:t>CUALIDADES</a:t>
            </a:r>
            <a:endParaRPr lang="es-EC" sz="1200">
              <a:latin typeface="Baskerville Old Face"/>
            </a:endParaRPr>
          </a:p>
          <a:p>
            <a:r>
              <a:rPr lang="es-EC" sz="1200" b="1">
                <a:latin typeface="Baskerville Old Face"/>
              </a:rPr>
              <a:t>Disciplina </a:t>
            </a:r>
            <a:endParaRPr lang="es-EC" sz="1200">
              <a:latin typeface="Baskerville Old Face"/>
            </a:endParaRPr>
          </a:p>
          <a:p>
            <a:r>
              <a:rPr lang="es-EC" sz="1200" b="1">
                <a:latin typeface="Baskerville Old Face"/>
              </a:rPr>
              <a:t>Creatividad</a:t>
            </a:r>
            <a:endParaRPr lang="es-EC" sz="1200">
              <a:latin typeface="Baskerville Old Face"/>
            </a:endParaRPr>
          </a:p>
          <a:p>
            <a:r>
              <a:rPr lang="es-EC" sz="1200" b="1">
                <a:latin typeface="Baskerville Old Face"/>
              </a:rPr>
              <a:t>Compromiso.</a:t>
            </a:r>
          </a:p>
          <a:p>
            <a:r>
              <a:rPr lang="es-EC" sz="1200" b="1">
                <a:latin typeface="Baskerville Old Face"/>
              </a:rPr>
              <a:t>Línea de indagación: Avances científicos, tecnológicos e inventos del ser humano para promover el </a:t>
            </a:r>
          </a:p>
          <a:p>
            <a:r>
              <a:rPr lang="es-EC" sz="1200" b="1">
                <a:latin typeface="Baskerville Old Face"/>
              </a:rPr>
              <a:t>desarrollo del siglo XXI</a:t>
            </a:r>
            <a:endParaRPr lang="es-EC"/>
          </a:p>
          <a:p>
            <a:endParaRPr lang="es-ES" sz="1200" b="1">
              <a:latin typeface="Baskerville Old Face"/>
            </a:endParaRPr>
          </a:p>
          <a:p>
            <a:endParaRPr lang="es-ES">
              <a:latin typeface="Baskerville Old Face"/>
            </a:endParaRPr>
          </a:p>
        </p:txBody>
      </p:sp>
      <p:pic>
        <p:nvPicPr>
          <p:cNvPr id="8" name="Imagen 8">
            <a:extLst>
              <a:ext uri="{FF2B5EF4-FFF2-40B4-BE49-F238E27FC236}">
                <a16:creationId xmlns:a16="http://schemas.microsoft.com/office/drawing/2014/main" id="{80CAF5A9-7B84-4360-BF37-FDDC1273C73C}"/>
              </a:ext>
            </a:extLst>
          </p:cNvPr>
          <p:cNvPicPr>
            <a:picLocks noChangeAspect="1"/>
          </p:cNvPicPr>
          <p:nvPr/>
        </p:nvPicPr>
        <p:blipFill>
          <a:blip r:embed="rId5"/>
          <a:stretch>
            <a:fillRect/>
          </a:stretch>
        </p:blipFill>
        <p:spPr>
          <a:xfrm>
            <a:off x="3583459" y="2869009"/>
            <a:ext cx="2110401" cy="1588691"/>
          </a:xfrm>
          <a:prstGeom prst="rect">
            <a:avLst/>
          </a:prstGeom>
        </p:spPr>
      </p:pic>
      <p:pic>
        <p:nvPicPr>
          <p:cNvPr id="3" name="Imagen 3" descr="Una persona con un perro en el aire&#10;&#10;Descripción generada automáticamente">
            <a:extLst>
              <a:ext uri="{FF2B5EF4-FFF2-40B4-BE49-F238E27FC236}">
                <a16:creationId xmlns:a16="http://schemas.microsoft.com/office/drawing/2014/main" id="{48B8BE41-2820-4AAC-8016-8E13FF4E6F57}"/>
              </a:ext>
            </a:extLst>
          </p:cNvPr>
          <p:cNvPicPr>
            <a:picLocks noChangeAspect="1"/>
          </p:cNvPicPr>
          <p:nvPr/>
        </p:nvPicPr>
        <p:blipFill rotWithShape="1">
          <a:blip r:embed="rId6"/>
          <a:srcRect l="17290" t="20886" r="26168" b="5063"/>
          <a:stretch/>
        </p:blipFill>
        <p:spPr>
          <a:xfrm>
            <a:off x="706583" y="2763982"/>
            <a:ext cx="1822446" cy="17467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7FF08">
            <a:alpha val="61000"/>
          </a:srgbClr>
        </a:solidFill>
        <a:effectLst/>
      </p:bgPr>
    </p:bg>
    <p:spTree>
      <p:nvGrpSpPr>
        <p:cNvPr id="1" name=""/>
        <p:cNvGrpSpPr/>
        <p:nvPr/>
      </p:nvGrpSpPr>
      <p:grpSpPr>
        <a:xfrm>
          <a:off x="0" y="0"/>
          <a:ext cx="0" cy="0"/>
          <a:chOff x="0" y="0"/>
          <a:chExt cx="0" cy="0"/>
        </a:xfrm>
      </p:grpSpPr>
      <p:pic>
        <p:nvPicPr>
          <p:cNvPr id="4" name="Imagen 4" descr="Imagen que contiene Carta&#10;&#10;Descripción generada automáticamente">
            <a:extLst>
              <a:ext uri="{FF2B5EF4-FFF2-40B4-BE49-F238E27FC236}">
                <a16:creationId xmlns:a16="http://schemas.microsoft.com/office/drawing/2014/main" id="{4837CF4B-6F48-4237-973D-8C703FFDA336}"/>
              </a:ext>
            </a:extLst>
          </p:cNvPr>
          <p:cNvPicPr>
            <a:picLocks noChangeAspect="1"/>
          </p:cNvPicPr>
          <p:nvPr/>
        </p:nvPicPr>
        <p:blipFill>
          <a:blip r:embed="rId2"/>
          <a:stretch>
            <a:fillRect/>
          </a:stretch>
        </p:blipFill>
        <p:spPr>
          <a:xfrm>
            <a:off x="98758" y="3547638"/>
            <a:ext cx="5542170" cy="2228692"/>
          </a:xfrm>
          <a:prstGeom prst="rect">
            <a:avLst/>
          </a:prstGeom>
        </p:spPr>
      </p:pic>
      <p:sp>
        <p:nvSpPr>
          <p:cNvPr id="5" name="CuadroTexto 4">
            <a:extLst>
              <a:ext uri="{FF2B5EF4-FFF2-40B4-BE49-F238E27FC236}">
                <a16:creationId xmlns:a16="http://schemas.microsoft.com/office/drawing/2014/main" id="{E16430AF-2714-44E4-ACFB-7B9601D9A24E}"/>
              </a:ext>
            </a:extLst>
          </p:cNvPr>
          <p:cNvSpPr txBox="1"/>
          <p:nvPr/>
        </p:nvSpPr>
        <p:spPr>
          <a:xfrm>
            <a:off x="5862728" y="4088183"/>
            <a:ext cx="29976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800" b="1"/>
              <a:t>Científica María Gracia </a:t>
            </a:r>
            <a:r>
              <a:rPr lang="es-ES" sz="1800" b="1" err="1"/>
              <a:t>Molestina</a:t>
            </a:r>
            <a:r>
              <a:rPr lang="es-ES" sz="1800" b="1"/>
              <a:t> </a:t>
            </a:r>
          </a:p>
          <a:p>
            <a:r>
              <a:rPr lang="es-ES" b="1"/>
              <a:t> Boleto de regreso </a:t>
            </a:r>
            <a:r>
              <a:rPr lang="es-ES" b="1" err="1"/>
              <a:t>Berlin</a:t>
            </a:r>
            <a:r>
              <a:rPr lang="es-ES" b="1"/>
              <a:t>, Alemania a Quito, Ecuador</a:t>
            </a:r>
          </a:p>
        </p:txBody>
      </p:sp>
      <p:grpSp>
        <p:nvGrpSpPr>
          <p:cNvPr id="3" name="Grupo 2">
            <a:extLst>
              <a:ext uri="{FF2B5EF4-FFF2-40B4-BE49-F238E27FC236}">
                <a16:creationId xmlns:a16="http://schemas.microsoft.com/office/drawing/2014/main" id="{D031790A-74E2-4D85-8BFE-BB1F2DCEE720}"/>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A50F578F-C838-4664-94C3-0A9A824DE4D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172A4E75-2EC2-49E1-B84F-CA4DE7186D54}"/>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
        <p:nvSpPr>
          <p:cNvPr id="11" name="Título 1">
            <a:extLst>
              <a:ext uri="{FF2B5EF4-FFF2-40B4-BE49-F238E27FC236}">
                <a16:creationId xmlns:a16="http://schemas.microsoft.com/office/drawing/2014/main" id="{6674A988-1C05-49D2-A55F-873DB039B9DB}"/>
              </a:ext>
            </a:extLst>
          </p:cNvPr>
          <p:cNvSpPr>
            <a:spLocks noGrp="1"/>
          </p:cNvSpPr>
          <p:nvPr>
            <p:ph type="ctrTitle"/>
          </p:nvPr>
        </p:nvSpPr>
        <p:spPr>
          <a:xfrm>
            <a:off x="1623754" y="2005406"/>
            <a:ext cx="5905187" cy="1424182"/>
          </a:xfrm>
        </p:spPr>
        <p:txBody>
          <a:bodyPr/>
          <a:lstStyle/>
          <a:p>
            <a:r>
              <a:rPr lang="es-ES" sz="2800" b="1"/>
              <a:t>Misión 7 boleto de regreso</a:t>
            </a:r>
          </a:p>
        </p:txBody>
      </p:sp>
    </p:spTree>
    <p:extLst>
      <p:ext uri="{BB962C8B-B14F-4D97-AF65-F5344CB8AC3E}">
        <p14:creationId xmlns:p14="http://schemas.microsoft.com/office/powerpoint/2010/main" val="387313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7 boleto de regreso</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5941691" y="4081601"/>
            <a:ext cx="249315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Periodista Yuliana Martínez</a:t>
            </a:r>
          </a:p>
          <a:p>
            <a:r>
              <a:rPr lang="es-ES" b="1"/>
              <a:t> Boleto de regreso </a:t>
            </a:r>
            <a:r>
              <a:rPr lang="es-ES" b="1" err="1"/>
              <a:t>Berlin</a:t>
            </a:r>
            <a:r>
              <a:rPr lang="es-ES" b="1"/>
              <a:t>, Alemania a Quito, Ecuador</a:t>
            </a:r>
            <a:endParaRPr lang="es-ES"/>
          </a:p>
          <a:p>
            <a:endParaRPr lang="es-ES" sz="1600" b="1"/>
          </a:p>
        </p:txBody>
      </p:sp>
      <p:pic>
        <p:nvPicPr>
          <p:cNvPr id="6" name="Imagen 6">
            <a:extLst>
              <a:ext uri="{FF2B5EF4-FFF2-40B4-BE49-F238E27FC236}">
                <a16:creationId xmlns:a16="http://schemas.microsoft.com/office/drawing/2014/main" id="{D3541862-C9A1-4137-B004-4EB3D4D9DCCF}"/>
              </a:ext>
            </a:extLst>
          </p:cNvPr>
          <p:cNvPicPr>
            <a:picLocks noChangeAspect="1"/>
          </p:cNvPicPr>
          <p:nvPr/>
        </p:nvPicPr>
        <p:blipFill>
          <a:blip r:embed="rId2"/>
          <a:stretch>
            <a:fillRect/>
          </a:stretch>
        </p:blipFill>
        <p:spPr>
          <a:xfrm>
            <a:off x="127848" y="3464047"/>
            <a:ext cx="5588669" cy="2570174"/>
          </a:xfrm>
          <a:prstGeom prst="rect">
            <a:avLst/>
          </a:prstGeom>
        </p:spPr>
      </p:pic>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extLst>
      <p:ext uri="{BB962C8B-B14F-4D97-AF65-F5344CB8AC3E}">
        <p14:creationId xmlns:p14="http://schemas.microsoft.com/office/powerpoint/2010/main" val="1951291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B00FF">
            <a:alpha val="52000"/>
          </a:srgb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16430AF-2714-44E4-ACFB-7B9601D9A24E}"/>
              </a:ext>
            </a:extLst>
          </p:cNvPr>
          <p:cNvSpPr txBox="1"/>
          <p:nvPr/>
        </p:nvSpPr>
        <p:spPr>
          <a:xfrm>
            <a:off x="5785298" y="3988604"/>
            <a:ext cx="31047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800" b="1"/>
              <a:t>Diseñadora Ariana Ortega</a:t>
            </a:r>
          </a:p>
          <a:p>
            <a:r>
              <a:rPr lang="es-ES" b="1"/>
              <a:t> Boleto de regreso Berlín, Alemania a Quito, Ecuador</a:t>
            </a:r>
            <a:endParaRPr lang="es-ES"/>
          </a:p>
          <a:p>
            <a:endParaRPr lang="es-ES" b="1"/>
          </a:p>
        </p:txBody>
      </p:sp>
      <p:pic>
        <p:nvPicPr>
          <p:cNvPr id="3" name="Imagen 5">
            <a:extLst>
              <a:ext uri="{FF2B5EF4-FFF2-40B4-BE49-F238E27FC236}">
                <a16:creationId xmlns:a16="http://schemas.microsoft.com/office/drawing/2014/main" id="{0ABDAE03-ECC9-41E2-A80E-0ADD34B41B4C}"/>
              </a:ext>
            </a:extLst>
          </p:cNvPr>
          <p:cNvPicPr>
            <a:picLocks noChangeAspect="1"/>
          </p:cNvPicPr>
          <p:nvPr/>
        </p:nvPicPr>
        <p:blipFill>
          <a:blip r:embed="rId2"/>
          <a:stretch>
            <a:fillRect/>
          </a:stretch>
        </p:blipFill>
        <p:spPr>
          <a:xfrm>
            <a:off x="174047" y="3332504"/>
            <a:ext cx="5610739" cy="2325304"/>
          </a:xfrm>
          <a:prstGeom prst="rect">
            <a:avLst/>
          </a:prstGeom>
        </p:spPr>
      </p:pic>
      <p:sp>
        <p:nvSpPr>
          <p:cNvPr id="9" name="Título 1">
            <a:extLst>
              <a:ext uri="{FF2B5EF4-FFF2-40B4-BE49-F238E27FC236}">
                <a16:creationId xmlns:a16="http://schemas.microsoft.com/office/drawing/2014/main" id="{D0588391-7B73-41DB-8145-29D9093BB8E8}"/>
              </a:ext>
            </a:extLst>
          </p:cNvPr>
          <p:cNvSpPr>
            <a:spLocks noGrp="1"/>
          </p:cNvSpPr>
          <p:nvPr>
            <p:ph type="ctrTitle"/>
          </p:nvPr>
        </p:nvSpPr>
        <p:spPr>
          <a:xfrm>
            <a:off x="1325015" y="2005406"/>
            <a:ext cx="5905187" cy="1424182"/>
          </a:xfrm>
        </p:spPr>
        <p:txBody>
          <a:bodyPr/>
          <a:lstStyle/>
          <a:p>
            <a:r>
              <a:rPr lang="es-ES" sz="2800" b="1"/>
              <a:t>Misión 7 boleto de regreso</a:t>
            </a:r>
          </a:p>
        </p:txBody>
      </p:sp>
      <p:sp>
        <p:nvSpPr>
          <p:cNvPr id="13" name="Rectángulo 12">
            <a:extLst>
              <a:ext uri="{FF2B5EF4-FFF2-40B4-BE49-F238E27FC236}">
                <a16:creationId xmlns:a16="http://schemas.microsoft.com/office/drawing/2014/main" id="{8B6364CA-ABDD-4481-88D3-900A120E2BC2}"/>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Google Shape;234;gd21f68ac8b_0_69">
            <a:extLst>
              <a:ext uri="{FF2B5EF4-FFF2-40B4-BE49-F238E27FC236}">
                <a16:creationId xmlns:a16="http://schemas.microsoft.com/office/drawing/2014/main" id="{A9ED6E95-CBFC-4A01-A994-77512A8C1DEB}"/>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spTree>
    <p:extLst>
      <p:ext uri="{BB962C8B-B14F-4D97-AF65-F5344CB8AC3E}">
        <p14:creationId xmlns:p14="http://schemas.microsoft.com/office/powerpoint/2010/main" val="24714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alpha val="39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8 boleto de ida</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6122487" y="4771601"/>
            <a:ext cx="302279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Científica María Gracia </a:t>
            </a:r>
            <a:r>
              <a:rPr lang="es-ES" sz="1600" b="1" err="1"/>
              <a:t>Molestina</a:t>
            </a:r>
            <a:endParaRPr lang="es-ES" sz="1600" b="1"/>
          </a:p>
          <a:p>
            <a:r>
              <a:rPr lang="es-ES" sz="1600" b="1"/>
              <a:t>Boleto de ida a Tokio, Japón</a:t>
            </a:r>
            <a:endParaRPr lang="es-ES" sz="1600"/>
          </a:p>
          <a:p>
            <a:endParaRPr lang="es-ES" sz="1600" b="1"/>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3" descr="Imagen que contiene Texto&#10;&#10;Descripción generada automáticamente">
            <a:extLst>
              <a:ext uri="{FF2B5EF4-FFF2-40B4-BE49-F238E27FC236}">
                <a16:creationId xmlns:a16="http://schemas.microsoft.com/office/drawing/2014/main" id="{4FA9F858-6A4A-4682-A19A-24B534DFC86F}"/>
              </a:ext>
            </a:extLst>
          </p:cNvPr>
          <p:cNvPicPr>
            <a:picLocks noChangeAspect="1"/>
          </p:cNvPicPr>
          <p:nvPr/>
        </p:nvPicPr>
        <p:blipFill>
          <a:blip r:embed="rId2"/>
          <a:stretch>
            <a:fillRect/>
          </a:stretch>
        </p:blipFill>
        <p:spPr>
          <a:xfrm>
            <a:off x="60838" y="3661321"/>
            <a:ext cx="5969849" cy="2510437"/>
          </a:xfrm>
          <a:prstGeom prst="rect">
            <a:avLst/>
          </a:prstGeom>
        </p:spPr>
      </p:pic>
    </p:spTree>
    <p:extLst>
      <p:ext uri="{BB962C8B-B14F-4D97-AF65-F5344CB8AC3E}">
        <p14:creationId xmlns:p14="http://schemas.microsoft.com/office/powerpoint/2010/main" val="1267976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2EDB8">
            <a:alpha val="38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8 boleto de ida</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5894546" y="4575208"/>
            <a:ext cx="33440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Periodista Yuliana Martínez</a:t>
            </a:r>
          </a:p>
          <a:p>
            <a:r>
              <a:rPr lang="es-ES" sz="1600" b="1"/>
              <a:t>Boleto de ida a Tokio, Japón</a:t>
            </a:r>
            <a:endParaRPr lang="es-ES" sz="1600"/>
          </a:p>
          <a:p>
            <a:endParaRPr lang="es-ES" sz="1600" b="1"/>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4" name="Imagen 5" descr="Imagen que contiene Carta&#10;&#10;Descripción generada automáticamente">
            <a:extLst>
              <a:ext uri="{FF2B5EF4-FFF2-40B4-BE49-F238E27FC236}">
                <a16:creationId xmlns:a16="http://schemas.microsoft.com/office/drawing/2014/main" id="{3AA8D27D-EE3D-4FB9-8EC1-CC7FC61B3421}"/>
              </a:ext>
            </a:extLst>
          </p:cNvPr>
          <p:cNvPicPr>
            <a:picLocks noChangeAspect="1"/>
          </p:cNvPicPr>
          <p:nvPr/>
        </p:nvPicPr>
        <p:blipFill>
          <a:blip r:embed="rId2"/>
          <a:stretch>
            <a:fillRect/>
          </a:stretch>
        </p:blipFill>
        <p:spPr>
          <a:xfrm>
            <a:off x="173327" y="3388033"/>
            <a:ext cx="5545363" cy="2679049"/>
          </a:xfrm>
          <a:prstGeom prst="rect">
            <a:avLst/>
          </a:prstGeom>
        </p:spPr>
      </p:pic>
    </p:spTree>
    <p:extLst>
      <p:ext uri="{BB962C8B-B14F-4D97-AF65-F5344CB8AC3E}">
        <p14:creationId xmlns:p14="http://schemas.microsoft.com/office/powerpoint/2010/main" val="44577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575D1">
            <a:alpha val="54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8 boleto de ida</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6100670" y="4959553"/>
            <a:ext cx="288686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Diseñadora Ariana Ortega</a:t>
            </a:r>
          </a:p>
          <a:p>
            <a:r>
              <a:rPr lang="es-ES" sz="1600" b="1"/>
              <a:t>Boleto de ida a Tokio, Japón</a:t>
            </a:r>
            <a:endParaRPr lang="es-ES" sz="1600"/>
          </a:p>
          <a:p>
            <a:endParaRPr lang="es-ES" sz="1600" b="1"/>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3" descr="Carta&#10;&#10;Descripción generada automáticamente">
            <a:extLst>
              <a:ext uri="{FF2B5EF4-FFF2-40B4-BE49-F238E27FC236}">
                <a16:creationId xmlns:a16="http://schemas.microsoft.com/office/drawing/2014/main" id="{0DAD570C-14A5-4991-A78B-615CF58AFEC9}"/>
              </a:ext>
            </a:extLst>
          </p:cNvPr>
          <p:cNvPicPr>
            <a:picLocks noChangeAspect="1"/>
          </p:cNvPicPr>
          <p:nvPr/>
        </p:nvPicPr>
        <p:blipFill>
          <a:blip r:embed="rId2"/>
          <a:stretch>
            <a:fillRect/>
          </a:stretch>
        </p:blipFill>
        <p:spPr>
          <a:xfrm>
            <a:off x="221228" y="3592277"/>
            <a:ext cx="5600699" cy="2336115"/>
          </a:xfrm>
          <a:prstGeom prst="rect">
            <a:avLst/>
          </a:prstGeom>
        </p:spPr>
      </p:pic>
    </p:spTree>
    <p:extLst>
      <p:ext uri="{BB962C8B-B14F-4D97-AF65-F5344CB8AC3E}">
        <p14:creationId xmlns:p14="http://schemas.microsoft.com/office/powerpoint/2010/main" val="1591044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67F295C-5B6E-4BF1-85D1-20B6610A2DCF}"/>
              </a:ext>
            </a:extLst>
          </p:cNvPr>
          <p:cNvSpPr/>
          <p:nvPr/>
        </p:nvSpPr>
        <p:spPr>
          <a:xfrm>
            <a:off x="-2598" y="-2597"/>
            <a:ext cx="9143998" cy="143949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609783" y="1596088"/>
            <a:ext cx="5905187" cy="540955"/>
          </a:xfrm>
        </p:spPr>
        <p:txBody>
          <a:bodyPr/>
          <a:lstStyle/>
          <a:p>
            <a:r>
              <a:rPr lang="es-ES" sz="2800" b="1"/>
              <a:t>Misión 9 HOME MONITORING PANASONIC</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6334816" y="1973713"/>
            <a:ext cx="27453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Diseñadora Ariana Ortega</a:t>
            </a:r>
            <a:endParaRPr lang="es-ES"/>
          </a:p>
        </p:txBody>
      </p:sp>
      <p:pic>
        <p:nvPicPr>
          <p:cNvPr id="4" name="Imagen 5">
            <a:extLst>
              <a:ext uri="{FF2B5EF4-FFF2-40B4-BE49-F238E27FC236}">
                <a16:creationId xmlns:a16="http://schemas.microsoft.com/office/drawing/2014/main" id="{22386919-8FEC-4B00-938C-C3FA4096F6D5}"/>
              </a:ext>
            </a:extLst>
          </p:cNvPr>
          <p:cNvPicPr>
            <a:picLocks noChangeAspect="1"/>
          </p:cNvPicPr>
          <p:nvPr/>
        </p:nvPicPr>
        <p:blipFill>
          <a:blip r:embed="rId2"/>
          <a:stretch>
            <a:fillRect/>
          </a:stretch>
        </p:blipFill>
        <p:spPr>
          <a:xfrm>
            <a:off x="141679" y="3011284"/>
            <a:ext cx="2623987" cy="2519794"/>
          </a:xfrm>
          <a:prstGeom prst="rect">
            <a:avLst/>
          </a:prstGeom>
        </p:spPr>
      </p:pic>
      <p:sp>
        <p:nvSpPr>
          <p:cNvPr id="3" name="CuadroTexto 2">
            <a:extLst>
              <a:ext uri="{FF2B5EF4-FFF2-40B4-BE49-F238E27FC236}">
                <a16:creationId xmlns:a16="http://schemas.microsoft.com/office/drawing/2014/main" id="{EAE75D63-1F45-4839-8E0B-86D26BF4AD33}"/>
              </a:ext>
            </a:extLst>
          </p:cNvPr>
          <p:cNvSpPr txBox="1"/>
          <p:nvPr/>
        </p:nvSpPr>
        <p:spPr>
          <a:xfrm>
            <a:off x="1134575" y="83409"/>
            <a:ext cx="68735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latin typeface="Times"/>
                <a:cs typeface="Segoe UI"/>
              </a:rPr>
              <a:t>PERIÓDICO </a:t>
            </a:r>
            <a:r>
              <a:rPr lang="en-US" sz="3200">
                <a:latin typeface="Times"/>
                <a:cs typeface="Segoe UI"/>
              </a:rPr>
              <a:t>​</a:t>
            </a:r>
          </a:p>
          <a:p>
            <a:pPr algn="ctr"/>
            <a:r>
              <a:rPr lang="en-US" sz="3200" b="1">
                <a:solidFill>
                  <a:srgbClr val="FFFFFF"/>
                </a:solidFill>
                <a:latin typeface="Times"/>
                <a:cs typeface="Segoe UI"/>
              </a:rPr>
              <a:t>“CÓMO FUNCIONA EL MUNDO"</a:t>
            </a:r>
            <a:r>
              <a:rPr lang="en-US" sz="3200">
                <a:latin typeface="Times"/>
                <a:cs typeface="Segoe UI"/>
              </a:rPr>
              <a:t>​</a:t>
            </a:r>
          </a:p>
        </p:txBody>
      </p:sp>
      <p:sp>
        <p:nvSpPr>
          <p:cNvPr id="11" name="CuadroTexto 10">
            <a:extLst>
              <a:ext uri="{FF2B5EF4-FFF2-40B4-BE49-F238E27FC236}">
                <a16:creationId xmlns:a16="http://schemas.microsoft.com/office/drawing/2014/main" id="{A65C7384-98F5-486D-BC94-1E9E95A35BC3}"/>
              </a:ext>
            </a:extLst>
          </p:cNvPr>
          <p:cNvSpPr txBox="1"/>
          <p:nvPr/>
        </p:nvSpPr>
        <p:spPr>
          <a:xfrm>
            <a:off x="2977837" y="2479285"/>
            <a:ext cx="39381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t>Cámara Exterior: </a:t>
            </a:r>
          </a:p>
          <a:p>
            <a:r>
              <a:rPr lang="es-ES"/>
              <a:t>Tiempo de grabación: Hasta 15 min</a:t>
            </a:r>
          </a:p>
          <a:p>
            <a:r>
              <a:rPr lang="es-ES" b="1"/>
              <a:t>Cámara Interior: </a:t>
            </a:r>
          </a:p>
          <a:p>
            <a:r>
              <a:rPr lang="es-ES"/>
              <a:t>Tiempo de grabación: Hasta 15 min</a:t>
            </a:r>
          </a:p>
        </p:txBody>
      </p:sp>
      <p:sp>
        <p:nvSpPr>
          <p:cNvPr id="8" name="CuadroTexto 7">
            <a:extLst>
              <a:ext uri="{FF2B5EF4-FFF2-40B4-BE49-F238E27FC236}">
                <a16:creationId xmlns:a16="http://schemas.microsoft.com/office/drawing/2014/main" id="{9EEFD6DA-EF3C-4758-B93D-4B0D481663CB}"/>
              </a:ext>
            </a:extLst>
          </p:cNvPr>
          <p:cNvSpPr txBox="1"/>
          <p:nvPr/>
        </p:nvSpPr>
        <p:spPr>
          <a:xfrm>
            <a:off x="3027406" y="3323968"/>
            <a:ext cx="36452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b="1">
                <a:solidFill>
                  <a:srgbClr val="222222"/>
                </a:solidFill>
              </a:rPr>
              <a:t>Dimensiones y peso:</a:t>
            </a:r>
          </a:p>
          <a:p>
            <a:r>
              <a:rPr lang="es-EC" b="1">
                <a:solidFill>
                  <a:srgbClr val="222222"/>
                </a:solidFill>
              </a:rPr>
              <a:t>Peso: </a:t>
            </a:r>
            <a:r>
              <a:rPr lang="es-EC">
                <a:solidFill>
                  <a:srgbClr val="222222"/>
                </a:solidFill>
              </a:rPr>
              <a:t>220 g </a:t>
            </a:r>
          </a:p>
          <a:p>
            <a:r>
              <a:rPr lang="es-EC" b="1">
                <a:solidFill>
                  <a:srgbClr val="222222"/>
                </a:solidFill>
              </a:rPr>
              <a:t>Dimensiones: </a:t>
            </a:r>
            <a:r>
              <a:rPr lang="es-EC"/>
              <a:t>130 mm x 130 mm x 42 mm</a:t>
            </a:r>
            <a:endParaRPr lang="es-EC" b="1">
              <a:solidFill>
                <a:srgbClr val="222222"/>
              </a:solidFill>
            </a:endParaRPr>
          </a:p>
        </p:txBody>
      </p:sp>
      <p:sp>
        <p:nvSpPr>
          <p:cNvPr id="9" name="CuadroTexto 8">
            <a:extLst>
              <a:ext uri="{FF2B5EF4-FFF2-40B4-BE49-F238E27FC236}">
                <a16:creationId xmlns:a16="http://schemas.microsoft.com/office/drawing/2014/main" id="{E791388E-35AA-4878-9FBB-9C491D79F201}"/>
              </a:ext>
            </a:extLst>
          </p:cNvPr>
          <p:cNvSpPr txBox="1"/>
          <p:nvPr/>
        </p:nvSpPr>
        <p:spPr>
          <a:xfrm>
            <a:off x="2767915" y="562232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b="1">
                <a:solidFill>
                  <a:srgbClr val="222222"/>
                </a:solidFill>
              </a:rPr>
              <a:t>El consumo de energía:</a:t>
            </a:r>
          </a:p>
          <a:p>
            <a:r>
              <a:rPr lang="es-EC">
                <a:solidFill>
                  <a:srgbClr val="222222"/>
                </a:solidFill>
              </a:rPr>
              <a:t>Aproximadamente:</a:t>
            </a:r>
            <a:r>
              <a:rPr lang="es-EC" b="1">
                <a:solidFill>
                  <a:srgbClr val="222222"/>
                </a:solidFill>
              </a:rPr>
              <a:t> </a:t>
            </a:r>
            <a:r>
              <a:rPr lang="es-EC"/>
              <a:t>4,0 W</a:t>
            </a:r>
          </a:p>
        </p:txBody>
      </p:sp>
      <p:sp>
        <p:nvSpPr>
          <p:cNvPr id="10" name="CuadroTexto 9">
            <a:extLst>
              <a:ext uri="{FF2B5EF4-FFF2-40B4-BE49-F238E27FC236}">
                <a16:creationId xmlns:a16="http://schemas.microsoft.com/office/drawing/2014/main" id="{9CC04E25-90F9-4A83-AB75-CF82FDD34882}"/>
              </a:ext>
            </a:extLst>
          </p:cNvPr>
          <p:cNvSpPr txBox="1"/>
          <p:nvPr/>
        </p:nvSpPr>
        <p:spPr>
          <a:xfrm>
            <a:off x="2977979" y="4015946"/>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b="1">
                <a:solidFill>
                  <a:srgbClr val="222222"/>
                </a:solidFill>
              </a:rPr>
              <a:t>Notificación de detección de sensor: </a:t>
            </a:r>
          </a:p>
          <a:p>
            <a:r>
              <a:rPr lang="es-EC">
                <a:solidFill>
                  <a:srgbClr val="222222"/>
                </a:solidFill>
              </a:rPr>
              <a:t>A través de una llamada fija</a:t>
            </a:r>
          </a:p>
          <a:p>
            <a:r>
              <a:rPr lang="es-EC">
                <a:solidFill>
                  <a:srgbClr val="222222"/>
                </a:solidFill>
              </a:rPr>
              <a:t>Se conecta a través de WI-FI</a:t>
            </a:r>
          </a:p>
          <a:p>
            <a:r>
              <a:rPr lang="es-EC">
                <a:solidFill>
                  <a:srgbClr val="222222"/>
                </a:solidFill>
              </a:rPr>
              <a:t>Controla tu casa o tu trabajo</a:t>
            </a:r>
            <a:endParaRPr lang="es-EC"/>
          </a:p>
          <a:p>
            <a:r>
              <a:rPr lang="es-EC">
                <a:solidFill>
                  <a:srgbClr val="222222"/>
                </a:solidFill>
              </a:rPr>
              <a:t>Tiene sensores de movimiento en ventana y puertas</a:t>
            </a:r>
            <a:endParaRPr lang="es-EC"/>
          </a:p>
        </p:txBody>
      </p:sp>
    </p:spTree>
    <p:extLst>
      <p:ext uri="{BB962C8B-B14F-4D97-AF65-F5344CB8AC3E}">
        <p14:creationId xmlns:p14="http://schemas.microsoft.com/office/powerpoint/2010/main" val="1170607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99">
            <a:alpha val="43000"/>
          </a:srgbClr>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67F295C-5B6E-4BF1-85D1-20B6610A2DCF}"/>
              </a:ext>
            </a:extLst>
          </p:cNvPr>
          <p:cNvSpPr/>
          <p:nvPr/>
        </p:nvSpPr>
        <p:spPr>
          <a:xfrm>
            <a:off x="-2598" y="-2597"/>
            <a:ext cx="9143998" cy="164955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844561" y="1719656"/>
            <a:ext cx="5905187" cy="540955"/>
          </a:xfrm>
        </p:spPr>
        <p:txBody>
          <a:bodyPr/>
          <a:lstStyle/>
          <a:p>
            <a:r>
              <a:rPr lang="es-ES" sz="2800" b="1"/>
              <a:t>Misión 9 Home </a:t>
            </a:r>
            <a:r>
              <a:rPr lang="es-ES" sz="2800" b="1" err="1"/>
              <a:t>Monitoring</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4053485" y="2427068"/>
            <a:ext cx="38574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Periodista Yuliana Martínez</a:t>
            </a:r>
            <a:endParaRPr lang="es-ES"/>
          </a:p>
        </p:txBody>
      </p:sp>
      <p:pic>
        <p:nvPicPr>
          <p:cNvPr id="4" name="Imagen 5">
            <a:extLst>
              <a:ext uri="{FF2B5EF4-FFF2-40B4-BE49-F238E27FC236}">
                <a16:creationId xmlns:a16="http://schemas.microsoft.com/office/drawing/2014/main" id="{22386919-8FEC-4B00-938C-C3FA4096F6D5}"/>
              </a:ext>
            </a:extLst>
          </p:cNvPr>
          <p:cNvPicPr>
            <a:picLocks noChangeAspect="1"/>
          </p:cNvPicPr>
          <p:nvPr/>
        </p:nvPicPr>
        <p:blipFill>
          <a:blip r:embed="rId2"/>
          <a:stretch>
            <a:fillRect/>
          </a:stretch>
        </p:blipFill>
        <p:spPr>
          <a:xfrm>
            <a:off x="30887" y="2634491"/>
            <a:ext cx="3007045" cy="2828712"/>
          </a:xfrm>
          <a:prstGeom prst="rect">
            <a:avLst/>
          </a:prstGeom>
        </p:spPr>
      </p:pic>
      <p:sp>
        <p:nvSpPr>
          <p:cNvPr id="3" name="CuadroTexto 2">
            <a:extLst>
              <a:ext uri="{FF2B5EF4-FFF2-40B4-BE49-F238E27FC236}">
                <a16:creationId xmlns:a16="http://schemas.microsoft.com/office/drawing/2014/main" id="{EAE75D63-1F45-4839-8E0B-86D26BF4AD33}"/>
              </a:ext>
            </a:extLst>
          </p:cNvPr>
          <p:cNvSpPr txBox="1"/>
          <p:nvPr/>
        </p:nvSpPr>
        <p:spPr>
          <a:xfrm>
            <a:off x="1122218" y="342900"/>
            <a:ext cx="68735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latin typeface="Times"/>
                <a:cs typeface="Segoe UI"/>
              </a:rPr>
              <a:t>PERIÓDICO </a:t>
            </a:r>
            <a:r>
              <a:rPr lang="en-US" sz="3200">
                <a:latin typeface="Times"/>
                <a:cs typeface="Segoe UI"/>
              </a:rPr>
              <a:t>​</a:t>
            </a:r>
          </a:p>
          <a:p>
            <a:pPr algn="ctr"/>
            <a:r>
              <a:rPr lang="en-US" sz="3200" b="1">
                <a:solidFill>
                  <a:srgbClr val="FFFFFF"/>
                </a:solidFill>
                <a:latin typeface="Times"/>
                <a:cs typeface="Segoe UI"/>
              </a:rPr>
              <a:t>“CÓMO FUNCIONA EL MUNDO"</a:t>
            </a:r>
            <a:r>
              <a:rPr lang="en-US" sz="3200">
                <a:latin typeface="Times"/>
                <a:cs typeface="Segoe UI"/>
              </a:rPr>
              <a:t>​</a:t>
            </a:r>
          </a:p>
        </p:txBody>
      </p:sp>
      <p:sp>
        <p:nvSpPr>
          <p:cNvPr id="9" name="CuadroTexto 8">
            <a:extLst>
              <a:ext uri="{FF2B5EF4-FFF2-40B4-BE49-F238E27FC236}">
                <a16:creationId xmlns:a16="http://schemas.microsoft.com/office/drawing/2014/main" id="{26C0A02E-C9D7-4DD7-BE8B-1BC84AF046C7}"/>
              </a:ext>
            </a:extLst>
          </p:cNvPr>
          <p:cNvSpPr txBox="1"/>
          <p:nvPr/>
        </p:nvSpPr>
        <p:spPr>
          <a:xfrm>
            <a:off x="3428524" y="4282233"/>
            <a:ext cx="27432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b="1">
                <a:latin typeface="Segoe UI"/>
                <a:cs typeface="Segoe UI"/>
              </a:rPr>
              <a:t>Capacidad de expansión:</a:t>
            </a:r>
          </a:p>
          <a:p>
            <a:r>
              <a:rPr lang="es-EC"/>
              <a:t>Auricular inalámbrico digital </a:t>
            </a:r>
          </a:p>
          <a:p>
            <a:r>
              <a:rPr lang="es-EC"/>
              <a:t>Sensor / enchufe inteligente </a:t>
            </a:r>
          </a:p>
          <a:p>
            <a:r>
              <a:rPr lang="es-EC"/>
              <a:t>Smartphone / Tableta</a:t>
            </a:r>
          </a:p>
          <a:p>
            <a:r>
              <a:rPr lang="es-EC" b="1">
                <a:latin typeface="Segoe UI"/>
                <a:cs typeface="Segoe UI"/>
              </a:rPr>
              <a:t>Solicitud</a:t>
            </a:r>
            <a:endParaRPr lang="es-EC"/>
          </a:p>
          <a:p>
            <a:r>
              <a:rPr lang="es-EC"/>
              <a:t>Control inteligente</a:t>
            </a:r>
          </a:p>
          <a:p>
            <a:r>
              <a:rPr lang="es-EC"/>
              <a:t>Notificación de error del dispositivo</a:t>
            </a:r>
          </a:p>
          <a:p>
            <a:r>
              <a:rPr lang="es-EC"/>
              <a:t>Volumen de alerta</a:t>
            </a:r>
          </a:p>
          <a:p>
            <a:endParaRPr lang="es-EC" b="1">
              <a:latin typeface="Segoe UI"/>
              <a:cs typeface="Segoe UI"/>
            </a:endParaRPr>
          </a:p>
          <a:p>
            <a:endParaRPr lang="es-EC" b="1">
              <a:latin typeface="Segoe UI"/>
              <a:cs typeface="Segoe UI"/>
            </a:endParaRPr>
          </a:p>
        </p:txBody>
      </p:sp>
      <p:sp>
        <p:nvSpPr>
          <p:cNvPr id="10" name="CuadroTexto 9">
            <a:extLst>
              <a:ext uri="{FF2B5EF4-FFF2-40B4-BE49-F238E27FC236}">
                <a16:creationId xmlns:a16="http://schemas.microsoft.com/office/drawing/2014/main" id="{382A1ABA-8850-4532-BEDB-429A68832B80}"/>
              </a:ext>
            </a:extLst>
          </p:cNvPr>
          <p:cNvSpPr txBox="1"/>
          <p:nvPr/>
        </p:nvSpPr>
        <p:spPr>
          <a:xfrm>
            <a:off x="3845479" y="2823500"/>
            <a:ext cx="507058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Home </a:t>
            </a:r>
            <a:r>
              <a:rPr lang="es-ES" err="1"/>
              <a:t>Monitoring</a:t>
            </a:r>
            <a:r>
              <a:rPr lang="es-ES"/>
              <a:t>: Es un monitor para controlar tu casa, trabajo, tiene la capacidad de controlar si alguien se está moviendo, o si abre la puerta o ventana sistema Android y tiene una cámara al frente y atrás se le puede controlar con WI- FI, en el trabajo puedes monitorear prender o apagar luces</a:t>
            </a:r>
          </a:p>
        </p:txBody>
      </p:sp>
      <p:sp>
        <p:nvSpPr>
          <p:cNvPr id="8" name="CuadroTexto 7">
            <a:extLst>
              <a:ext uri="{FF2B5EF4-FFF2-40B4-BE49-F238E27FC236}">
                <a16:creationId xmlns:a16="http://schemas.microsoft.com/office/drawing/2014/main" id="{10B8B095-A7B4-4EA5-B69D-32BDF4080870}"/>
              </a:ext>
            </a:extLst>
          </p:cNvPr>
          <p:cNvSpPr txBox="1"/>
          <p:nvPr/>
        </p:nvSpPr>
        <p:spPr>
          <a:xfrm>
            <a:off x="6038243" y="4391161"/>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t>Fácil configuración:</a:t>
            </a:r>
            <a:endParaRPr lang="es-ES"/>
          </a:p>
          <a:p>
            <a:r>
              <a:rPr lang="es-ES"/>
              <a:t>Botón de emparejamiento con una sola pulsación (auricular, cámara, otro dispositivo)</a:t>
            </a:r>
          </a:p>
          <a:p>
            <a:r>
              <a:rPr lang="es-ES"/>
              <a:t>Botón de configuración de </a:t>
            </a:r>
            <a:r>
              <a:rPr lang="es-ES" err="1"/>
              <a:t>Wi</a:t>
            </a:r>
            <a:r>
              <a:rPr lang="es-ES"/>
              <a:t>-Fi</a:t>
            </a:r>
          </a:p>
        </p:txBody>
      </p:sp>
    </p:spTree>
    <p:extLst>
      <p:ext uri="{BB962C8B-B14F-4D97-AF65-F5344CB8AC3E}">
        <p14:creationId xmlns:p14="http://schemas.microsoft.com/office/powerpoint/2010/main" val="664562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BB00">
            <a:alpha val="59000"/>
          </a:srgbClr>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67F295C-5B6E-4BF1-85D1-20B6610A2DCF}"/>
              </a:ext>
            </a:extLst>
          </p:cNvPr>
          <p:cNvSpPr/>
          <p:nvPr/>
        </p:nvSpPr>
        <p:spPr>
          <a:xfrm>
            <a:off x="-2598" y="-2597"/>
            <a:ext cx="9143998" cy="164955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647680" y="1839972"/>
            <a:ext cx="5905187" cy="540955"/>
          </a:xfrm>
        </p:spPr>
        <p:txBody>
          <a:bodyPr/>
          <a:lstStyle/>
          <a:p>
            <a:r>
              <a:rPr lang="es-ES" sz="2800" b="1"/>
              <a:t>Misión 9 HOME MONITORING</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2558850" y="6399322"/>
            <a:ext cx="38574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Científica María Gracia</a:t>
            </a:r>
          </a:p>
        </p:txBody>
      </p:sp>
      <p:pic>
        <p:nvPicPr>
          <p:cNvPr id="4" name="Imagen 5">
            <a:extLst>
              <a:ext uri="{FF2B5EF4-FFF2-40B4-BE49-F238E27FC236}">
                <a16:creationId xmlns:a16="http://schemas.microsoft.com/office/drawing/2014/main" id="{22386919-8FEC-4B00-938C-C3FA4096F6D5}"/>
              </a:ext>
            </a:extLst>
          </p:cNvPr>
          <p:cNvPicPr>
            <a:picLocks noChangeAspect="1"/>
          </p:cNvPicPr>
          <p:nvPr/>
        </p:nvPicPr>
        <p:blipFill>
          <a:blip r:embed="rId2"/>
          <a:stretch>
            <a:fillRect/>
          </a:stretch>
        </p:blipFill>
        <p:spPr>
          <a:xfrm>
            <a:off x="120222" y="2719748"/>
            <a:ext cx="3264111" cy="3076260"/>
          </a:xfrm>
          <a:prstGeom prst="rect">
            <a:avLst/>
          </a:prstGeom>
        </p:spPr>
      </p:pic>
      <p:sp>
        <p:nvSpPr>
          <p:cNvPr id="3" name="CuadroTexto 2">
            <a:extLst>
              <a:ext uri="{FF2B5EF4-FFF2-40B4-BE49-F238E27FC236}">
                <a16:creationId xmlns:a16="http://schemas.microsoft.com/office/drawing/2014/main" id="{EAE75D63-1F45-4839-8E0B-86D26BF4AD33}"/>
              </a:ext>
            </a:extLst>
          </p:cNvPr>
          <p:cNvSpPr txBox="1"/>
          <p:nvPr/>
        </p:nvSpPr>
        <p:spPr>
          <a:xfrm>
            <a:off x="1122218" y="342900"/>
            <a:ext cx="687358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latin typeface="Times"/>
                <a:cs typeface="Segoe UI"/>
              </a:rPr>
              <a:t>PERIÓDICO </a:t>
            </a:r>
            <a:r>
              <a:rPr lang="en-US" sz="2800">
                <a:latin typeface="Times"/>
                <a:cs typeface="Segoe UI"/>
              </a:rPr>
              <a:t>​</a:t>
            </a:r>
          </a:p>
          <a:p>
            <a:pPr algn="ctr"/>
            <a:r>
              <a:rPr lang="en-US" sz="2800" b="1">
                <a:solidFill>
                  <a:srgbClr val="FFFFFF"/>
                </a:solidFill>
                <a:latin typeface="Times"/>
                <a:cs typeface="Segoe UI"/>
              </a:rPr>
              <a:t>“CÓMO FUNCIONA EL MUNDO"</a:t>
            </a:r>
            <a:r>
              <a:rPr lang="en-US" sz="3200">
                <a:latin typeface="Times"/>
                <a:cs typeface="Segoe UI"/>
              </a:rPr>
              <a:t>​</a:t>
            </a:r>
          </a:p>
        </p:txBody>
      </p:sp>
      <p:sp>
        <p:nvSpPr>
          <p:cNvPr id="11" name="CuadroTexto 10">
            <a:extLst>
              <a:ext uri="{FF2B5EF4-FFF2-40B4-BE49-F238E27FC236}">
                <a16:creationId xmlns:a16="http://schemas.microsoft.com/office/drawing/2014/main" id="{A65C7384-98F5-486D-BC94-1E9E95A35BC3}"/>
              </a:ext>
            </a:extLst>
          </p:cNvPr>
          <p:cNvSpPr txBox="1"/>
          <p:nvPr/>
        </p:nvSpPr>
        <p:spPr>
          <a:xfrm>
            <a:off x="3553936" y="2582222"/>
            <a:ext cx="5253585"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a:t>General:</a:t>
            </a:r>
          </a:p>
          <a:p>
            <a:r>
              <a:rPr lang="es-ES" sz="1200" b="1"/>
              <a:t>Colores: </a:t>
            </a:r>
            <a:r>
              <a:rPr lang="es-ES" sz="1200"/>
              <a:t> blanco o negro.</a:t>
            </a:r>
            <a:endParaRPr lang="es-ES" sz="1200" b="1"/>
          </a:p>
          <a:p>
            <a:r>
              <a:rPr lang="es-ES" sz="1200" b="1"/>
              <a:t> Rango de frecuencia</a:t>
            </a:r>
            <a:r>
              <a:rPr lang="es-ES" sz="1200"/>
              <a:t>: de 1,90 </a:t>
            </a:r>
            <a:r>
              <a:rPr lang="es-ES" sz="1200" err="1"/>
              <a:t>Ghz</a:t>
            </a:r>
            <a:r>
              <a:rPr lang="es-ES" sz="1200"/>
              <a:t>.</a:t>
            </a:r>
          </a:p>
          <a:p>
            <a:r>
              <a:rPr lang="es-ES" sz="1200" b="1"/>
              <a:t> Rango de frecuencia de Wifi: </a:t>
            </a:r>
            <a:r>
              <a:rPr lang="es-ES" sz="1200"/>
              <a:t>de 2,412 </a:t>
            </a:r>
            <a:r>
              <a:rPr lang="es-ES" sz="1200" err="1"/>
              <a:t>Ghz</a:t>
            </a:r>
            <a:r>
              <a:rPr lang="es-ES" sz="1200"/>
              <a:t> y 2,472 </a:t>
            </a:r>
            <a:r>
              <a:rPr lang="es-ES" sz="1200" err="1"/>
              <a:t>Ghz</a:t>
            </a:r>
            <a:r>
              <a:rPr lang="es-ES" sz="1200"/>
              <a:t>.</a:t>
            </a:r>
          </a:p>
          <a:p>
            <a:r>
              <a:rPr lang="es-ES" sz="1200" b="1"/>
              <a:t> Estándar de red inalámbrica: Wifi IEE</a:t>
            </a:r>
            <a:endParaRPr lang="es-ES"/>
          </a:p>
          <a:p>
            <a:r>
              <a:rPr lang="es-ES" sz="1200" b="1"/>
              <a:t> Encriptación: </a:t>
            </a:r>
            <a:r>
              <a:rPr lang="es-ES" sz="1200"/>
              <a:t>de 128/ 64 bits.</a:t>
            </a:r>
            <a:endParaRPr lang="es-ES" sz="1200" b="1"/>
          </a:p>
          <a:p>
            <a:r>
              <a:rPr lang="es-ES" sz="1200" b="1"/>
              <a:t> Ranura para tarjeta SD para  gravar videos:</a:t>
            </a:r>
            <a:r>
              <a:rPr lang="es-ES" sz="1200"/>
              <a:t>  </a:t>
            </a:r>
            <a:r>
              <a:rPr lang="es-ES" sz="1200" err="1"/>
              <a:t>microSDse</a:t>
            </a:r>
            <a:r>
              <a:rPr lang="es-ES" sz="1200"/>
              <a:t> contiene un  máximo de    2GB, 2 y el  </a:t>
            </a:r>
            <a:r>
              <a:rPr lang="es-ES" sz="1200" err="1"/>
              <a:t>microSDH</a:t>
            </a:r>
            <a:r>
              <a:rPr lang="es-ES" sz="1200"/>
              <a:t> su  máximo es de  32GB.</a:t>
            </a:r>
            <a:endParaRPr lang="es-ES" sz="1200" b="1"/>
          </a:p>
          <a:p>
            <a:r>
              <a:rPr lang="es-ES" sz="1200" b="1"/>
              <a:t> Indicaciones de estado de colores LED: </a:t>
            </a:r>
            <a:r>
              <a:rPr lang="es-ES" sz="1200"/>
              <a:t>amarillo, verde y rojo.</a:t>
            </a:r>
            <a:r>
              <a:rPr lang="es-ES" sz="1200" b="1"/>
              <a:t> Volumen del tono de alerta + OFF </a:t>
            </a:r>
          </a:p>
          <a:p>
            <a:r>
              <a:rPr lang="es-ES" sz="1200" b="1"/>
              <a:t>Condiciones del funcionamiento:</a:t>
            </a:r>
            <a:r>
              <a:rPr lang="es-ES" sz="1200"/>
              <a:t> tiene  0°C asta  40°C.</a:t>
            </a:r>
            <a:endParaRPr lang="es-ES"/>
          </a:p>
          <a:p>
            <a:r>
              <a:rPr lang="es-ES" sz="1200" b="1"/>
              <a:t> Condiciones de funcionamiento: </a:t>
            </a:r>
            <a:r>
              <a:rPr lang="es-ES" sz="1200"/>
              <a:t>desde el 20% hasta el 80% de humedad relativa sobre el aire quiere decir que es seco</a:t>
            </a:r>
            <a:r>
              <a:rPr lang="es-ES" sz="1200" b="1"/>
              <a:t>. </a:t>
            </a:r>
          </a:p>
          <a:p>
            <a:r>
              <a:rPr lang="es-ES" sz="1200" b="1"/>
              <a:t>Este dispositivo funciona para poder controlar o realizar acciones sin que tú las tengas que hacer en tu casa  porque este dispositivo te ayuda hacer muchas cosas como por ejemplo monitorear tu casa cuando estas de viaje esto es más fácil gracias este dispositivo porque solo tienes que colocar cámaras y conectar tu teléfono a este dispositivo y así puedes ver desde tu teléfono tu casa.</a:t>
            </a:r>
          </a:p>
        </p:txBody>
      </p:sp>
    </p:spTree>
    <p:extLst>
      <p:ext uri="{BB962C8B-B14F-4D97-AF65-F5344CB8AC3E}">
        <p14:creationId xmlns:p14="http://schemas.microsoft.com/office/powerpoint/2010/main" val="1430859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FF80">
            <a:alpha val="51000"/>
          </a:srgbClr>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67F295C-5B6E-4BF1-85D1-20B6610A2DCF}"/>
              </a:ext>
            </a:extLst>
          </p:cNvPr>
          <p:cNvSpPr/>
          <p:nvPr/>
        </p:nvSpPr>
        <p:spPr>
          <a:xfrm>
            <a:off x="-2598" y="-2597"/>
            <a:ext cx="9143998" cy="1649556"/>
          </a:xfrm>
          <a:prstGeom prst="rect">
            <a:avLst/>
          </a:prstGeom>
          <a:solidFill>
            <a:srgbClr val="FF009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511756" y="1827615"/>
            <a:ext cx="5905187" cy="540955"/>
          </a:xfrm>
        </p:spPr>
        <p:txBody>
          <a:bodyPr/>
          <a:lstStyle/>
          <a:p>
            <a:r>
              <a:rPr lang="es-ES" sz="2800" b="1"/>
              <a:t>FUENTES</a:t>
            </a:r>
          </a:p>
        </p:txBody>
      </p:sp>
      <p:sp>
        <p:nvSpPr>
          <p:cNvPr id="3" name="CuadroTexto 2">
            <a:extLst>
              <a:ext uri="{FF2B5EF4-FFF2-40B4-BE49-F238E27FC236}">
                <a16:creationId xmlns:a16="http://schemas.microsoft.com/office/drawing/2014/main" id="{EAE75D63-1F45-4839-8E0B-86D26BF4AD33}"/>
              </a:ext>
            </a:extLst>
          </p:cNvPr>
          <p:cNvSpPr txBox="1"/>
          <p:nvPr/>
        </p:nvSpPr>
        <p:spPr>
          <a:xfrm>
            <a:off x="1122218" y="342900"/>
            <a:ext cx="687358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latin typeface="Times"/>
                <a:cs typeface="Segoe UI"/>
              </a:rPr>
              <a:t>PERIÓDICO </a:t>
            </a:r>
            <a:r>
              <a:rPr lang="en-US" sz="2800">
                <a:latin typeface="Times"/>
                <a:cs typeface="Segoe UI"/>
              </a:rPr>
              <a:t>​</a:t>
            </a:r>
          </a:p>
          <a:p>
            <a:pPr algn="ctr"/>
            <a:r>
              <a:rPr lang="en-US" sz="2800" b="1">
                <a:solidFill>
                  <a:srgbClr val="FFFFFF"/>
                </a:solidFill>
                <a:latin typeface="Times"/>
                <a:cs typeface="Segoe UI"/>
              </a:rPr>
              <a:t>“CÓMO FUNCIONA EL MUNDO"</a:t>
            </a:r>
            <a:r>
              <a:rPr lang="en-US" sz="3200">
                <a:latin typeface="Times"/>
                <a:cs typeface="Segoe UI"/>
              </a:rPr>
              <a:t>​</a:t>
            </a:r>
          </a:p>
        </p:txBody>
      </p:sp>
      <p:sp>
        <p:nvSpPr>
          <p:cNvPr id="8" name="CuadroTexto 1">
            <a:extLst>
              <a:ext uri="{FF2B5EF4-FFF2-40B4-BE49-F238E27FC236}">
                <a16:creationId xmlns:a16="http://schemas.microsoft.com/office/drawing/2014/main" id="{1ECB56E9-D042-44B9-81AD-91F8AD3115E1}"/>
              </a:ext>
            </a:extLst>
          </p:cNvPr>
          <p:cNvSpPr txBox="1"/>
          <p:nvPr/>
        </p:nvSpPr>
        <p:spPr>
          <a:xfrm>
            <a:off x="954783" y="3450273"/>
            <a:ext cx="800171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sz="1800" b="1">
                <a:solidFill>
                  <a:schemeClr val="tx1"/>
                </a:solidFill>
                <a:hlinkClick r:id="rId2">
                  <a:extLst>
                    <a:ext uri="{A12FA001-AC4F-418D-AE19-62706E023703}">
                      <ahyp:hlinkClr xmlns:ahyp="http://schemas.microsoft.com/office/drawing/2018/hyperlinkcolor" val="tx"/>
                    </a:ext>
                  </a:extLst>
                </a:hlinkClick>
              </a:rPr>
              <a:t>https://www.panasonic.com/nz/support/product-archives/product-archives-consumer/telephones-home-monitoring-video-intercoms/home-monitoring-accessories/kx-hnb600.specs.html</a:t>
            </a:r>
            <a:endParaRPr lang="es-ES" sz="1800" b="1">
              <a:solidFill>
                <a:schemeClr val="tx1"/>
              </a:solidFill>
            </a:endParaRPr>
          </a:p>
        </p:txBody>
      </p:sp>
    </p:spTree>
    <p:extLst>
      <p:ext uri="{BB962C8B-B14F-4D97-AF65-F5344CB8AC3E}">
        <p14:creationId xmlns:p14="http://schemas.microsoft.com/office/powerpoint/2010/main" val="33624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3EA">
            <a:alpha val="56000"/>
          </a:srgbClr>
        </a:solidFill>
        <a:effectLst/>
      </p:bgPr>
    </p:bg>
    <p:spTree>
      <p:nvGrpSpPr>
        <p:cNvPr id="1" name="Shape 109"/>
        <p:cNvGrpSpPr/>
        <p:nvPr/>
      </p:nvGrpSpPr>
      <p:grpSpPr>
        <a:xfrm>
          <a:off x="0" y="0"/>
          <a:ext cx="0" cy="0"/>
          <a:chOff x="0" y="0"/>
          <a:chExt cx="0" cy="0"/>
        </a:xfrm>
      </p:grpSpPr>
      <p:sp>
        <p:nvSpPr>
          <p:cNvPr id="111" name="Google Shape;111;p4"/>
          <p:cNvSpPr txBox="1"/>
          <p:nvPr/>
        </p:nvSpPr>
        <p:spPr>
          <a:xfrm>
            <a:off x="239712" y="2605087"/>
            <a:ext cx="8599487" cy="708025"/>
          </a:xfrm>
          <a:prstGeom prst="rect">
            <a:avLst/>
          </a:prstGeom>
          <a:solidFill>
            <a:srgbClr val="4C4C4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13" name="Google Shape;113;p4"/>
          <p:cNvSpPr txBox="1"/>
          <p:nvPr/>
        </p:nvSpPr>
        <p:spPr>
          <a:xfrm>
            <a:off x="4800600" y="2971800"/>
            <a:ext cx="1905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14" name="Google Shape;114;p4"/>
          <p:cNvSpPr txBox="1"/>
          <p:nvPr/>
        </p:nvSpPr>
        <p:spPr>
          <a:xfrm>
            <a:off x="5531328" y="3429000"/>
            <a:ext cx="2770043" cy="461624"/>
          </a:xfrm>
          <a:prstGeom prst="rect">
            <a:avLst/>
          </a:prstGeom>
          <a:noFill/>
          <a:ln>
            <a:noFill/>
          </a:ln>
        </p:spPr>
        <p:txBody>
          <a:bodyPr spcFirstLastPara="1" wrap="square" lIns="91425" tIns="45700" rIns="91425" bIns="45700" anchor="t" anchorCtr="0">
            <a:spAutoFit/>
          </a:bodyPr>
          <a:lstStyle/>
          <a:p>
            <a:pPr>
              <a:buClr>
                <a:srgbClr val="4C4C4C"/>
              </a:buClr>
              <a:buSzPts val="2400"/>
            </a:pPr>
            <a:r>
              <a:rPr lang="en-US" sz="2400" b="1" i="0" u="none">
                <a:solidFill>
                  <a:srgbClr val="4C4C4C"/>
                </a:solidFill>
                <a:latin typeface="Arial"/>
                <a:ea typeface="Arial"/>
                <a:cs typeface="Arial"/>
                <a:sym typeface="Arial"/>
              </a:rPr>
              <a:t>BOLETO DE IDA</a:t>
            </a:r>
            <a:r>
              <a:rPr lang="en-US" sz="1200">
                <a:solidFill>
                  <a:srgbClr val="4C4C4C"/>
                </a:solidFill>
              </a:rPr>
              <a:t> </a:t>
            </a:r>
            <a:endParaRPr lang="en-US"/>
          </a:p>
        </p:txBody>
      </p:sp>
      <p:sp>
        <p:nvSpPr>
          <p:cNvPr id="115" name="Google Shape;115;p4"/>
          <p:cNvSpPr txBox="1"/>
          <p:nvPr/>
        </p:nvSpPr>
        <p:spPr>
          <a:xfrm>
            <a:off x="5501057" y="4258541"/>
            <a:ext cx="3237633" cy="584735"/>
          </a:xfrm>
          <a:prstGeom prst="rect">
            <a:avLst/>
          </a:prstGeom>
          <a:noFill/>
          <a:ln>
            <a:noFill/>
          </a:ln>
        </p:spPr>
        <p:txBody>
          <a:bodyPr spcFirstLastPara="1" wrap="square" lIns="91425" tIns="45700" rIns="91425" bIns="45700" anchor="t" anchorCtr="0">
            <a:spAutoFit/>
          </a:bodyPr>
          <a:lstStyle/>
          <a:p>
            <a:pPr>
              <a:buClr>
                <a:srgbClr val="4C4C4C"/>
              </a:buClr>
              <a:buSzPts val="1200"/>
            </a:pPr>
            <a:r>
              <a:rPr lang="es-EC" sz="1600">
                <a:solidFill>
                  <a:srgbClr val="4C4C4C"/>
                </a:solidFill>
              </a:rPr>
              <a:t>Boleto de ida Ecuador a Madrid, España</a:t>
            </a:r>
          </a:p>
        </p:txBody>
      </p:sp>
      <p:sp>
        <p:nvSpPr>
          <p:cNvPr id="116" name="Google Shape;116;p4"/>
          <p:cNvSpPr txBox="1"/>
          <p:nvPr/>
        </p:nvSpPr>
        <p:spPr>
          <a:xfrm>
            <a:off x="231775" y="2168525"/>
            <a:ext cx="2943225" cy="304800"/>
          </a:xfrm>
          <a:prstGeom prst="rect">
            <a:avLst/>
          </a:prstGeom>
          <a:noFill/>
          <a:ln>
            <a:noFill/>
          </a:ln>
        </p:spPr>
        <p:txBody>
          <a:bodyPr spcFirstLastPara="1" wrap="square" lIns="91425" tIns="45700" rIns="91425" bIns="45700" anchor="t" anchorCtr="0">
            <a:spAutoFit/>
          </a:bodyPr>
          <a:lstStyle/>
          <a:p>
            <a:pPr>
              <a:buClr>
                <a:srgbClr val="4C4C4C"/>
              </a:buClr>
              <a:buSzPts val="1400"/>
            </a:pPr>
            <a:r>
              <a:rPr lang="es-EC" b="1" i="1">
                <a:solidFill>
                  <a:srgbClr val="4C4C4C"/>
                </a:solidFill>
              </a:rPr>
              <a:t>Periodista</a:t>
            </a:r>
            <a:r>
              <a:rPr lang="en-US" b="1" i="1">
                <a:solidFill>
                  <a:srgbClr val="4C4C4C"/>
                </a:solidFill>
              </a:rPr>
              <a:t> Yuliana Martinez </a:t>
            </a:r>
          </a:p>
        </p:txBody>
      </p:sp>
      <p:sp>
        <p:nvSpPr>
          <p:cNvPr id="118" name="Google Shape;118;p4"/>
          <p:cNvSpPr txBox="1"/>
          <p:nvPr/>
        </p:nvSpPr>
        <p:spPr>
          <a:xfrm>
            <a:off x="286616" y="746269"/>
            <a:ext cx="8629650" cy="1323399"/>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4000" b="1" i="0" u="none">
                <a:solidFill>
                  <a:schemeClr val="lt1"/>
                </a:solidFill>
                <a:latin typeface="Times"/>
                <a:ea typeface="Times"/>
                <a:cs typeface="Times"/>
                <a:sym typeface="Times"/>
              </a:rPr>
              <a:t>PERIÓDICO</a:t>
            </a:r>
            <a:r>
              <a:rPr lang="en-US" sz="4000" b="1">
                <a:solidFill>
                  <a:schemeClr val="lt1"/>
                </a:solidFill>
                <a:latin typeface="Times"/>
                <a:ea typeface="Times"/>
                <a:cs typeface="Times"/>
                <a:sym typeface="Times"/>
              </a:rPr>
              <a:t> </a:t>
            </a:r>
            <a:endParaRPr sz="1200"/>
          </a:p>
          <a:p>
            <a:pPr marL="0" marR="0" lvl="0" indent="0" algn="ctr" rtl="0">
              <a:lnSpc>
                <a:spcPct val="100000"/>
              </a:lnSpc>
              <a:spcBef>
                <a:spcPts val="0"/>
              </a:spcBef>
              <a:spcAft>
                <a:spcPts val="0"/>
              </a:spcAft>
              <a:buClr>
                <a:schemeClr val="lt1"/>
              </a:buClr>
              <a:buSzPts val="4400"/>
              <a:buFont typeface="Times"/>
              <a:buNone/>
            </a:pPr>
            <a:r>
              <a:rPr lang="en-US" sz="4000" b="1" i="0" u="none">
                <a:solidFill>
                  <a:schemeClr val="lt1"/>
                </a:solidFill>
                <a:latin typeface="Times"/>
                <a:ea typeface="Times"/>
                <a:cs typeface="Times"/>
                <a:sym typeface="Times"/>
              </a:rPr>
              <a:t>“CÓMO FUNCIONA EL MUNDO</a:t>
            </a:r>
            <a:r>
              <a:rPr lang="en-US" sz="4000" b="1">
                <a:solidFill>
                  <a:schemeClr val="lt1"/>
                </a:solidFill>
                <a:latin typeface="Times"/>
                <a:ea typeface="Times"/>
                <a:cs typeface="Times"/>
                <a:sym typeface="Times"/>
              </a:rPr>
              <a:t>"</a:t>
            </a:r>
            <a:endParaRPr sz="1200">
              <a:solidFill>
                <a:schemeClr val="lt1"/>
              </a:solidFill>
            </a:endParaRPr>
          </a:p>
        </p:txBody>
      </p:sp>
      <p:sp>
        <p:nvSpPr>
          <p:cNvPr id="119" name="Google Shape;119;p4"/>
          <p:cNvSpPr txBox="1"/>
          <p:nvPr/>
        </p:nvSpPr>
        <p:spPr>
          <a:xfrm>
            <a:off x="291589" y="2540266"/>
            <a:ext cx="8102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Arial"/>
              <a:buNone/>
            </a:pPr>
            <a:r>
              <a:rPr lang="en-US" sz="4800" b="1">
                <a:solidFill>
                  <a:srgbClr val="FFFF00"/>
                </a:solidFill>
              </a:rPr>
              <a:t>MISIÓN 2</a:t>
            </a:r>
            <a:endParaRPr/>
          </a:p>
        </p:txBody>
      </p:sp>
      <p:pic>
        <p:nvPicPr>
          <p:cNvPr id="2" name="Imagen 2" descr="Texto, Carta&#10;&#10;Descripción generada automáticamente">
            <a:extLst>
              <a:ext uri="{FF2B5EF4-FFF2-40B4-BE49-F238E27FC236}">
                <a16:creationId xmlns:a16="http://schemas.microsoft.com/office/drawing/2014/main" id="{925956BB-AE66-4DDB-BA3B-27A287C1F40A}"/>
              </a:ext>
            </a:extLst>
          </p:cNvPr>
          <p:cNvPicPr>
            <a:picLocks noChangeAspect="1"/>
          </p:cNvPicPr>
          <p:nvPr/>
        </p:nvPicPr>
        <p:blipFill>
          <a:blip r:embed="rId3"/>
          <a:stretch>
            <a:fillRect/>
          </a:stretch>
        </p:blipFill>
        <p:spPr>
          <a:xfrm>
            <a:off x="142297" y="3568141"/>
            <a:ext cx="5115319" cy="2767369"/>
          </a:xfrm>
          <a:prstGeom prst="rect">
            <a:avLst/>
          </a:prstGeom>
        </p:spPr>
      </p:pic>
      <p:grpSp>
        <p:nvGrpSpPr>
          <p:cNvPr id="3" name="Grupo 2">
            <a:extLst>
              <a:ext uri="{FF2B5EF4-FFF2-40B4-BE49-F238E27FC236}">
                <a16:creationId xmlns:a16="http://schemas.microsoft.com/office/drawing/2014/main" id="{1087E2BC-70F6-460B-8C1A-B36F1FA8DF94}"/>
              </a:ext>
            </a:extLst>
          </p:cNvPr>
          <p:cNvGrpSpPr/>
          <p:nvPr/>
        </p:nvGrpSpPr>
        <p:grpSpPr>
          <a:xfrm>
            <a:off x="-38100" y="-2598"/>
            <a:ext cx="9343875" cy="1909328"/>
            <a:chOff x="-38100" y="-2598"/>
            <a:chExt cx="9343875" cy="1909328"/>
          </a:xfrm>
        </p:grpSpPr>
        <p:sp>
          <p:nvSpPr>
            <p:cNvPr id="12" name="Rectángulo 11">
              <a:extLst>
                <a:ext uri="{FF2B5EF4-FFF2-40B4-BE49-F238E27FC236}">
                  <a16:creationId xmlns:a16="http://schemas.microsoft.com/office/drawing/2014/main" id="{6513EFEB-BD08-40AE-A56A-497AB0BF4B72}"/>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Google Shape;234;gd21f68ac8b_0_69">
              <a:extLst>
                <a:ext uri="{FF2B5EF4-FFF2-40B4-BE49-F238E27FC236}">
                  <a16:creationId xmlns:a16="http://schemas.microsoft.com/office/drawing/2014/main" id="{6C3A3B5B-F7C2-4290-9A5E-3671F6CC4E09}"/>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5381">
            <a:alpha val="83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824270" y="1901497"/>
            <a:ext cx="5905187" cy="540955"/>
          </a:xfrm>
        </p:spPr>
        <p:txBody>
          <a:bodyPr/>
          <a:lstStyle/>
          <a:p>
            <a:r>
              <a:rPr lang="es-ES" sz="2800" b="1"/>
              <a:t>Misión 10 Mándala escogido</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47338" cy="1831397"/>
            <a:chOff x="-2598" y="-2598"/>
            <a:chExt cx="9347338"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865" y="291668"/>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4" name="Imagen 4">
            <a:extLst>
              <a:ext uri="{FF2B5EF4-FFF2-40B4-BE49-F238E27FC236}">
                <a16:creationId xmlns:a16="http://schemas.microsoft.com/office/drawing/2014/main" id="{2C2C5AD5-D9F6-45DE-9432-BD2FFF6B4954}"/>
              </a:ext>
            </a:extLst>
          </p:cNvPr>
          <p:cNvPicPr>
            <a:picLocks noChangeAspect="1"/>
          </p:cNvPicPr>
          <p:nvPr/>
        </p:nvPicPr>
        <p:blipFill rotWithShape="1">
          <a:blip r:embed="rId2"/>
          <a:srcRect l="-1935" t="2041" b="340"/>
          <a:stretch/>
        </p:blipFill>
        <p:spPr>
          <a:xfrm>
            <a:off x="2383860" y="2742289"/>
            <a:ext cx="4277403" cy="3879080"/>
          </a:xfrm>
          <a:prstGeom prst="rect">
            <a:avLst/>
          </a:prstGeom>
        </p:spPr>
      </p:pic>
    </p:spTree>
    <p:extLst>
      <p:ext uri="{BB962C8B-B14F-4D97-AF65-F5344CB8AC3E}">
        <p14:creationId xmlns:p14="http://schemas.microsoft.com/office/powerpoint/2010/main" val="1032862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17FF">
            <a:alpha val="42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824270" y="1901497"/>
            <a:ext cx="5905187" cy="540955"/>
          </a:xfrm>
        </p:spPr>
        <p:txBody>
          <a:bodyPr/>
          <a:lstStyle/>
          <a:p>
            <a:r>
              <a:rPr lang="es-ES" sz="2800" b="1"/>
              <a:t>Misión 10 Mándalas para escoger</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47338" cy="1831397"/>
            <a:chOff x="-2598" y="-2598"/>
            <a:chExt cx="9347338"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865" y="291668"/>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4">
            <a:extLst>
              <a:ext uri="{FF2B5EF4-FFF2-40B4-BE49-F238E27FC236}">
                <a16:creationId xmlns:a16="http://schemas.microsoft.com/office/drawing/2014/main" id="{6A58EE27-FFDF-4AF7-8CD0-81835F1C1406}"/>
              </a:ext>
            </a:extLst>
          </p:cNvPr>
          <p:cNvPicPr>
            <a:picLocks noChangeAspect="1"/>
          </p:cNvPicPr>
          <p:nvPr/>
        </p:nvPicPr>
        <p:blipFill>
          <a:blip r:embed="rId2"/>
          <a:stretch>
            <a:fillRect/>
          </a:stretch>
        </p:blipFill>
        <p:spPr>
          <a:xfrm>
            <a:off x="217573" y="2797960"/>
            <a:ext cx="3954161" cy="3610690"/>
          </a:xfrm>
          <a:prstGeom prst="rect">
            <a:avLst/>
          </a:prstGeom>
        </p:spPr>
      </p:pic>
      <p:pic>
        <p:nvPicPr>
          <p:cNvPr id="6" name="Imagen 6">
            <a:extLst>
              <a:ext uri="{FF2B5EF4-FFF2-40B4-BE49-F238E27FC236}">
                <a16:creationId xmlns:a16="http://schemas.microsoft.com/office/drawing/2014/main" id="{3C900A83-D4F5-4721-A4D8-193579C3A10A}"/>
              </a:ext>
            </a:extLst>
          </p:cNvPr>
          <p:cNvPicPr>
            <a:picLocks noChangeAspect="1"/>
          </p:cNvPicPr>
          <p:nvPr/>
        </p:nvPicPr>
        <p:blipFill>
          <a:blip r:embed="rId3"/>
          <a:stretch>
            <a:fillRect/>
          </a:stretch>
        </p:blipFill>
        <p:spPr>
          <a:xfrm>
            <a:off x="4616165" y="2759761"/>
            <a:ext cx="4003589" cy="3683244"/>
          </a:xfrm>
          <a:prstGeom prst="rect">
            <a:avLst/>
          </a:prstGeom>
        </p:spPr>
      </p:pic>
    </p:spTree>
    <p:extLst>
      <p:ext uri="{BB962C8B-B14F-4D97-AF65-F5344CB8AC3E}">
        <p14:creationId xmlns:p14="http://schemas.microsoft.com/office/powerpoint/2010/main" val="826309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575D1">
            <a:alpha val="54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11 boleto de regreso</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6211881" y="4823629"/>
            <a:ext cx="28621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Periodista: Yuliana Martínez </a:t>
            </a:r>
          </a:p>
          <a:p>
            <a:r>
              <a:rPr lang="es-ES" sz="1600" b="1"/>
              <a:t>Boleto de regreso a Quito, Ecuador</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3" descr="Imagen que contiene Texto&#10;&#10;Descripción generada automáticamente">
            <a:extLst>
              <a:ext uri="{FF2B5EF4-FFF2-40B4-BE49-F238E27FC236}">
                <a16:creationId xmlns:a16="http://schemas.microsoft.com/office/drawing/2014/main" id="{C90C62E3-E404-4B78-BEC9-B0114073821A}"/>
              </a:ext>
            </a:extLst>
          </p:cNvPr>
          <p:cNvPicPr>
            <a:picLocks noChangeAspect="1"/>
          </p:cNvPicPr>
          <p:nvPr/>
        </p:nvPicPr>
        <p:blipFill>
          <a:blip r:embed="rId2"/>
          <a:stretch>
            <a:fillRect/>
          </a:stretch>
        </p:blipFill>
        <p:spPr>
          <a:xfrm>
            <a:off x="82931" y="3220968"/>
            <a:ext cx="5988174" cy="2883184"/>
          </a:xfrm>
          <a:prstGeom prst="rect">
            <a:avLst/>
          </a:prstGeom>
        </p:spPr>
      </p:pic>
    </p:spTree>
    <p:extLst>
      <p:ext uri="{BB962C8B-B14F-4D97-AF65-F5344CB8AC3E}">
        <p14:creationId xmlns:p14="http://schemas.microsoft.com/office/powerpoint/2010/main" val="4120191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FBFF">
            <a:alpha val="46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11 boleto de regreso</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6397232" y="5243759"/>
            <a:ext cx="25408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Diseñadora Ariana Ortega</a:t>
            </a:r>
          </a:p>
          <a:p>
            <a:r>
              <a:rPr lang="es-ES" sz="1600" b="1"/>
              <a:t>Boleto de regreso a Quito, Ecuador</a:t>
            </a:r>
            <a:endParaRPr lang="es-ES"/>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4" name="Imagen 5" descr="Imagen que contiene Texto&#10;&#10;Descripción generada automáticamente">
            <a:extLst>
              <a:ext uri="{FF2B5EF4-FFF2-40B4-BE49-F238E27FC236}">
                <a16:creationId xmlns:a16="http://schemas.microsoft.com/office/drawing/2014/main" id="{47B314D5-CB2A-40EB-BAC8-91BF3FEDF2B0}"/>
              </a:ext>
            </a:extLst>
          </p:cNvPr>
          <p:cNvPicPr>
            <a:picLocks noChangeAspect="1"/>
          </p:cNvPicPr>
          <p:nvPr/>
        </p:nvPicPr>
        <p:blipFill>
          <a:blip r:embed="rId2"/>
          <a:stretch>
            <a:fillRect/>
          </a:stretch>
        </p:blipFill>
        <p:spPr>
          <a:xfrm>
            <a:off x="210065" y="3531546"/>
            <a:ext cx="5993026" cy="2525751"/>
          </a:xfrm>
          <a:prstGeom prst="rect">
            <a:avLst/>
          </a:prstGeom>
        </p:spPr>
      </p:pic>
    </p:spTree>
    <p:extLst>
      <p:ext uri="{BB962C8B-B14F-4D97-AF65-F5344CB8AC3E}">
        <p14:creationId xmlns:p14="http://schemas.microsoft.com/office/powerpoint/2010/main" val="4009797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7700">
            <a:alpha val="53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11 boleto de regreso</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5606400" y="4588851"/>
            <a:ext cx="34799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Científica María Gracia </a:t>
            </a:r>
            <a:r>
              <a:rPr lang="es-ES" sz="1600" b="1" err="1"/>
              <a:t>Molestina</a:t>
            </a:r>
            <a:endParaRPr lang="es-ES" sz="1600" b="1"/>
          </a:p>
          <a:p>
            <a:r>
              <a:rPr lang="es-ES" sz="1600" b="1"/>
              <a:t>Boleto de regreso a Quito, Ecuador</a:t>
            </a:r>
            <a:endParaRPr lang="es-ES"/>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3" descr="Imagen que contiene Texto&#10;&#10;Descripción generada automáticamente">
            <a:extLst>
              <a:ext uri="{FF2B5EF4-FFF2-40B4-BE49-F238E27FC236}">
                <a16:creationId xmlns:a16="http://schemas.microsoft.com/office/drawing/2014/main" id="{C90C62E3-E404-4B78-BEC9-B0114073821A}"/>
              </a:ext>
            </a:extLst>
          </p:cNvPr>
          <p:cNvPicPr>
            <a:picLocks noChangeAspect="1"/>
          </p:cNvPicPr>
          <p:nvPr/>
        </p:nvPicPr>
        <p:blipFill>
          <a:blip r:embed="rId2"/>
          <a:stretch>
            <a:fillRect/>
          </a:stretch>
        </p:blipFill>
        <p:spPr>
          <a:xfrm>
            <a:off x="176287" y="3534912"/>
            <a:ext cx="5350175" cy="2592948"/>
          </a:xfrm>
          <a:prstGeom prst="rect">
            <a:avLst/>
          </a:prstGeom>
        </p:spPr>
      </p:pic>
    </p:spTree>
    <p:extLst>
      <p:ext uri="{BB962C8B-B14F-4D97-AF65-F5344CB8AC3E}">
        <p14:creationId xmlns:p14="http://schemas.microsoft.com/office/powerpoint/2010/main" val="3883994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600">
            <a:alpha val="63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1935481" y="1901497"/>
            <a:ext cx="5905187" cy="1424182"/>
          </a:xfrm>
        </p:spPr>
        <p:txBody>
          <a:bodyPr/>
          <a:lstStyle/>
          <a:p>
            <a:r>
              <a:rPr lang="es-ES" sz="2800" b="1"/>
              <a:t>Misión 12 Código a descifrar </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7508568" y="3028389"/>
            <a:ext cx="9479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Grupo</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2598"/>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4" name="Imagen 5" descr="Diagrama, Aplicación, Teams&#10;&#10;Descripción generada automáticamente">
            <a:extLst>
              <a:ext uri="{FF2B5EF4-FFF2-40B4-BE49-F238E27FC236}">
                <a16:creationId xmlns:a16="http://schemas.microsoft.com/office/drawing/2014/main" id="{4E3DEAED-E628-4B01-8350-B9E2426BF816}"/>
              </a:ext>
            </a:extLst>
          </p:cNvPr>
          <p:cNvPicPr>
            <a:picLocks noChangeAspect="1"/>
          </p:cNvPicPr>
          <p:nvPr/>
        </p:nvPicPr>
        <p:blipFill>
          <a:blip r:embed="rId2"/>
          <a:stretch>
            <a:fillRect/>
          </a:stretch>
        </p:blipFill>
        <p:spPr>
          <a:xfrm>
            <a:off x="126300" y="3025438"/>
            <a:ext cx="4344944" cy="3698039"/>
          </a:xfrm>
          <a:prstGeom prst="rect">
            <a:avLst/>
          </a:prstGeom>
        </p:spPr>
      </p:pic>
      <p:sp>
        <p:nvSpPr>
          <p:cNvPr id="6" name="CuadroTexto 5">
            <a:extLst>
              <a:ext uri="{FF2B5EF4-FFF2-40B4-BE49-F238E27FC236}">
                <a16:creationId xmlns:a16="http://schemas.microsoft.com/office/drawing/2014/main" id="{4A851B66-AE58-43CF-8AFA-67F666335DF0}"/>
              </a:ext>
            </a:extLst>
          </p:cNvPr>
          <p:cNvSpPr txBox="1"/>
          <p:nvPr/>
        </p:nvSpPr>
        <p:spPr>
          <a:xfrm>
            <a:off x="4849957" y="4914900"/>
            <a:ext cx="40810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800" b="1"/>
              <a:t>UTILIDADES Y CARACTERÍSTICAS</a:t>
            </a:r>
          </a:p>
        </p:txBody>
      </p:sp>
      <p:sp>
        <p:nvSpPr>
          <p:cNvPr id="7" name="CuadroTexto 6">
            <a:extLst>
              <a:ext uri="{FF2B5EF4-FFF2-40B4-BE49-F238E27FC236}">
                <a16:creationId xmlns:a16="http://schemas.microsoft.com/office/drawing/2014/main" id="{BF5566D2-0435-4955-9994-BDBA10C437C9}"/>
              </a:ext>
            </a:extLst>
          </p:cNvPr>
          <p:cNvSpPr txBox="1"/>
          <p:nvPr/>
        </p:nvSpPr>
        <p:spPr>
          <a:xfrm>
            <a:off x="4849957" y="44602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800" b="1"/>
              <a:t>MENSAJE:</a:t>
            </a:r>
          </a:p>
        </p:txBody>
      </p:sp>
    </p:spTree>
    <p:extLst>
      <p:ext uri="{BB962C8B-B14F-4D97-AF65-F5344CB8AC3E}">
        <p14:creationId xmlns:p14="http://schemas.microsoft.com/office/powerpoint/2010/main" val="1847322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7700">
            <a:alpha val="53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545697" y="1901498"/>
            <a:ext cx="8282107" cy="1073488"/>
          </a:xfrm>
        </p:spPr>
        <p:txBody>
          <a:bodyPr/>
          <a:lstStyle/>
          <a:p>
            <a:r>
              <a:rPr lang="es-ES" sz="2400" b="1"/>
              <a:t>Misión 13 Nuevo dispositivo con energía</a:t>
            </a:r>
            <a:r>
              <a:rPr lang="es-ES" sz="2800" b="1"/>
              <a:t> </a:t>
            </a:r>
            <a:r>
              <a:rPr lang="es-ES" sz="2400" b="1"/>
              <a:t>renovable</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7495579" y="3093332"/>
            <a:ext cx="9479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Grupo</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49357"/>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10">
            <a:extLst>
              <a:ext uri="{FF2B5EF4-FFF2-40B4-BE49-F238E27FC236}">
                <a16:creationId xmlns:a16="http://schemas.microsoft.com/office/drawing/2014/main" id="{7AEDB397-886E-4AE8-9D24-D4F6BF1A6C37}"/>
              </a:ext>
            </a:extLst>
          </p:cNvPr>
          <p:cNvPicPr>
            <a:picLocks noChangeAspect="1"/>
          </p:cNvPicPr>
          <p:nvPr/>
        </p:nvPicPr>
        <p:blipFill>
          <a:blip r:embed="rId2"/>
          <a:stretch>
            <a:fillRect/>
          </a:stretch>
        </p:blipFill>
        <p:spPr>
          <a:xfrm>
            <a:off x="3315566" y="3025919"/>
            <a:ext cx="2344015" cy="3442854"/>
          </a:xfrm>
          <a:prstGeom prst="rect">
            <a:avLst/>
          </a:prstGeom>
        </p:spPr>
      </p:pic>
    </p:spTree>
    <p:extLst>
      <p:ext uri="{BB962C8B-B14F-4D97-AF65-F5344CB8AC3E}">
        <p14:creationId xmlns:p14="http://schemas.microsoft.com/office/powerpoint/2010/main" val="4045070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08FF">
            <a:alpha val="4800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E0FEB-5193-4AD6-9670-5FFD6A7B0A83}"/>
              </a:ext>
            </a:extLst>
          </p:cNvPr>
          <p:cNvSpPr>
            <a:spLocks noGrp="1"/>
          </p:cNvSpPr>
          <p:nvPr>
            <p:ph type="ctrTitle"/>
          </p:nvPr>
        </p:nvSpPr>
        <p:spPr>
          <a:xfrm>
            <a:off x="545697" y="1901498"/>
            <a:ext cx="8282107" cy="1073488"/>
          </a:xfrm>
        </p:spPr>
        <p:txBody>
          <a:bodyPr/>
          <a:lstStyle/>
          <a:p>
            <a:r>
              <a:rPr lang="es-ES" sz="2400"/>
              <a:t>Icono y símbolo de la célula</a:t>
            </a:r>
            <a:r>
              <a:rPr lang="es-ES" sz="2400" b="1"/>
              <a:t> Floral Ambiental Cell</a:t>
            </a:r>
          </a:p>
        </p:txBody>
      </p:sp>
      <p:sp>
        <p:nvSpPr>
          <p:cNvPr id="5" name="CuadroTexto 4">
            <a:extLst>
              <a:ext uri="{FF2B5EF4-FFF2-40B4-BE49-F238E27FC236}">
                <a16:creationId xmlns:a16="http://schemas.microsoft.com/office/drawing/2014/main" id="{E16430AF-2714-44E4-ACFB-7B9601D9A24E}"/>
              </a:ext>
            </a:extLst>
          </p:cNvPr>
          <p:cNvSpPr txBox="1"/>
          <p:nvPr/>
        </p:nvSpPr>
        <p:spPr>
          <a:xfrm>
            <a:off x="8015124" y="3041377"/>
            <a:ext cx="9479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Grupo</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49357"/>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11" name="Imagen 11" descr="Diagrama&#10;&#10;Descripción generada automáticamente">
            <a:extLst>
              <a:ext uri="{FF2B5EF4-FFF2-40B4-BE49-F238E27FC236}">
                <a16:creationId xmlns:a16="http://schemas.microsoft.com/office/drawing/2014/main" id="{5F011147-CBBB-44F6-8A81-063CCC0249C8}"/>
              </a:ext>
            </a:extLst>
          </p:cNvPr>
          <p:cNvPicPr>
            <a:picLocks noChangeAspect="1"/>
          </p:cNvPicPr>
          <p:nvPr/>
        </p:nvPicPr>
        <p:blipFill>
          <a:blip r:embed="rId2"/>
          <a:stretch>
            <a:fillRect/>
          </a:stretch>
        </p:blipFill>
        <p:spPr>
          <a:xfrm>
            <a:off x="671717" y="3188460"/>
            <a:ext cx="2704233" cy="2934566"/>
          </a:xfrm>
          <a:prstGeom prst="rect">
            <a:avLst/>
          </a:prstGeom>
        </p:spPr>
      </p:pic>
      <p:pic>
        <p:nvPicPr>
          <p:cNvPr id="12" name="Imagen 12" descr="Forma&#10;&#10;Descripción generada automáticamente">
            <a:extLst>
              <a:ext uri="{FF2B5EF4-FFF2-40B4-BE49-F238E27FC236}">
                <a16:creationId xmlns:a16="http://schemas.microsoft.com/office/drawing/2014/main" id="{AB54A92A-2EE7-410F-BBDE-21390ABD0928}"/>
              </a:ext>
            </a:extLst>
          </p:cNvPr>
          <p:cNvPicPr>
            <a:picLocks noChangeAspect="1"/>
          </p:cNvPicPr>
          <p:nvPr/>
        </p:nvPicPr>
        <p:blipFill>
          <a:blip r:embed="rId3"/>
          <a:stretch>
            <a:fillRect/>
          </a:stretch>
        </p:blipFill>
        <p:spPr>
          <a:xfrm>
            <a:off x="4428852" y="3249101"/>
            <a:ext cx="3358451" cy="2753126"/>
          </a:xfrm>
          <a:prstGeom prst="rect">
            <a:avLst/>
          </a:prstGeom>
        </p:spPr>
      </p:pic>
      <p:sp>
        <p:nvSpPr>
          <p:cNvPr id="3" name="CuadroTexto 2">
            <a:extLst>
              <a:ext uri="{FF2B5EF4-FFF2-40B4-BE49-F238E27FC236}">
                <a16:creationId xmlns:a16="http://schemas.microsoft.com/office/drawing/2014/main" id="{604196DD-2FB2-481E-98FD-151EB116BF02}"/>
              </a:ext>
            </a:extLst>
          </p:cNvPr>
          <p:cNvSpPr txBox="1"/>
          <p:nvPr/>
        </p:nvSpPr>
        <p:spPr>
          <a:xfrm>
            <a:off x="2533194" y="647080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Diseñadora Ariana Ortega</a:t>
            </a:r>
          </a:p>
        </p:txBody>
      </p:sp>
    </p:spTree>
    <p:extLst>
      <p:ext uri="{BB962C8B-B14F-4D97-AF65-F5344CB8AC3E}">
        <p14:creationId xmlns:p14="http://schemas.microsoft.com/office/powerpoint/2010/main" val="2492252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600">
            <a:alpha val="63000"/>
          </a:srgb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16430AF-2714-44E4-ACFB-7B9601D9A24E}"/>
              </a:ext>
            </a:extLst>
          </p:cNvPr>
          <p:cNvSpPr txBox="1"/>
          <p:nvPr/>
        </p:nvSpPr>
        <p:spPr>
          <a:xfrm>
            <a:off x="8015124" y="3041377"/>
            <a:ext cx="9479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Grupo</a:t>
            </a:r>
          </a:p>
        </p:txBody>
      </p:sp>
      <p:grpSp>
        <p:nvGrpSpPr>
          <p:cNvPr id="10" name="Grupo 9">
            <a:extLst>
              <a:ext uri="{FF2B5EF4-FFF2-40B4-BE49-F238E27FC236}">
                <a16:creationId xmlns:a16="http://schemas.microsoft.com/office/drawing/2014/main" id="{1FA9E2EC-AFE6-4EE6-8D3C-6E75B1B0D18A}"/>
              </a:ext>
            </a:extLst>
          </p:cNvPr>
          <p:cNvGrpSpPr/>
          <p:nvPr/>
        </p:nvGrpSpPr>
        <p:grpSpPr>
          <a:xfrm>
            <a:off x="-2598" y="49357"/>
            <a:ext cx="9399293" cy="1909328"/>
            <a:chOff x="-2598" y="-2598"/>
            <a:chExt cx="9399293" cy="1909328"/>
          </a:xfrm>
        </p:grpSpPr>
        <p:sp>
          <p:nvSpPr>
            <p:cNvPr id="8" name="Rectángulo 7">
              <a:extLst>
                <a:ext uri="{FF2B5EF4-FFF2-40B4-BE49-F238E27FC236}">
                  <a16:creationId xmlns:a16="http://schemas.microsoft.com/office/drawing/2014/main" id="{798278DC-79F2-4865-B0F0-37DFDFFFB57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Google Shape;234;gd21f68ac8b_0_69">
              <a:extLst>
                <a:ext uri="{FF2B5EF4-FFF2-40B4-BE49-F238E27FC236}">
                  <a16:creationId xmlns:a16="http://schemas.microsoft.com/office/drawing/2014/main" id="{009EC05D-E1D8-41EF-A48E-4D908FB0A659}"/>
                </a:ext>
              </a:extLst>
            </p:cNvPr>
            <p:cNvSpPr txBox="1"/>
            <p:nvPr/>
          </p:nvSpPr>
          <p:spPr>
            <a:xfrm>
              <a:off x="52820" y="473509"/>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pic>
        <p:nvPicPr>
          <p:cNvPr id="3" name="Imagen 3" descr="Imagen que contiene Interfaz de usuario gráfica&#10;&#10;Descripción generada automáticamente">
            <a:extLst>
              <a:ext uri="{FF2B5EF4-FFF2-40B4-BE49-F238E27FC236}">
                <a16:creationId xmlns:a16="http://schemas.microsoft.com/office/drawing/2014/main" id="{2CD5A404-BA1C-41B6-BF37-78D29F14D861}"/>
              </a:ext>
            </a:extLst>
          </p:cNvPr>
          <p:cNvPicPr>
            <a:picLocks noChangeAspect="1"/>
          </p:cNvPicPr>
          <p:nvPr/>
        </p:nvPicPr>
        <p:blipFill>
          <a:blip r:embed="rId2"/>
          <a:stretch>
            <a:fillRect/>
          </a:stretch>
        </p:blipFill>
        <p:spPr>
          <a:xfrm>
            <a:off x="1381308" y="2165833"/>
            <a:ext cx="5062697" cy="4424039"/>
          </a:xfrm>
          <a:prstGeom prst="rect">
            <a:avLst/>
          </a:prstGeom>
        </p:spPr>
      </p:pic>
      <p:sp>
        <p:nvSpPr>
          <p:cNvPr id="2" name="CuadroTexto 1">
            <a:extLst>
              <a:ext uri="{FF2B5EF4-FFF2-40B4-BE49-F238E27FC236}">
                <a16:creationId xmlns:a16="http://schemas.microsoft.com/office/drawing/2014/main" id="{B7A2A3A5-84F9-47ED-9077-E76B7B59669B}"/>
              </a:ext>
            </a:extLst>
          </p:cNvPr>
          <p:cNvSpPr txBox="1"/>
          <p:nvPr/>
        </p:nvSpPr>
        <p:spPr>
          <a:xfrm>
            <a:off x="6831749" y="647080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Diseñadora Ariana Ortega</a:t>
            </a:r>
          </a:p>
        </p:txBody>
      </p:sp>
    </p:spTree>
    <p:extLst>
      <p:ext uri="{BB962C8B-B14F-4D97-AF65-F5344CB8AC3E}">
        <p14:creationId xmlns:p14="http://schemas.microsoft.com/office/powerpoint/2010/main" val="1379000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123353" y="-171107"/>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204570" y="1720804"/>
            <a:ext cx="8065133" cy="677068"/>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1800" b="1" i="0" u="none">
                <a:solidFill>
                  <a:schemeClr val="dk1"/>
                </a:solidFill>
                <a:latin typeface="Times"/>
                <a:ea typeface="Times"/>
                <a:cs typeface="Times"/>
                <a:sym typeface="Times"/>
              </a:rPr>
              <a:t>NOTICIAS SOBRE</a:t>
            </a:r>
            <a:r>
              <a:rPr lang="en-US" sz="1800" b="1">
                <a:solidFill>
                  <a:schemeClr val="dk1"/>
                </a:solidFill>
                <a:latin typeface="Times"/>
                <a:ea typeface="Times"/>
                <a:cs typeface="Times"/>
                <a:sym typeface="Times"/>
              </a:rPr>
              <a:t> </a:t>
            </a:r>
            <a:r>
              <a:rPr lang="en-US" sz="1800" b="1">
                <a:solidFill>
                  <a:schemeClr val="dk1"/>
                </a:solidFill>
                <a:latin typeface="Times"/>
                <a:cs typeface="Times"/>
                <a:sym typeface="Times"/>
              </a:rPr>
              <a:t>LA CELULA FLORAL AMBIENTAL CELL</a:t>
            </a:r>
            <a:endParaRPr lang="en-US" sz="1800" b="1">
              <a:solidFill>
                <a:schemeClr val="dk1"/>
              </a:solidFill>
              <a:latin typeface="Times"/>
              <a:cs typeface="Times"/>
            </a:endParaRPr>
          </a:p>
          <a:p>
            <a:pPr>
              <a:buSzPts val="2000"/>
              <a:buFont typeface="Times"/>
            </a:pPr>
            <a:endParaRPr lang="en-US" sz="2000" b="1">
              <a:solidFill>
                <a:schemeClr val="dk1"/>
              </a:solidFill>
              <a:latin typeface="Times"/>
              <a:cs typeface="Times"/>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4" name="CuadroTexto 3">
            <a:extLst>
              <a:ext uri="{FF2B5EF4-FFF2-40B4-BE49-F238E27FC236}">
                <a16:creationId xmlns:a16="http://schemas.microsoft.com/office/drawing/2014/main" id="{FB62A80C-C383-47AA-9D60-CC51A4F8A9F3}"/>
              </a:ext>
            </a:extLst>
          </p:cNvPr>
          <p:cNvSpPr txBox="1"/>
          <p:nvPr/>
        </p:nvSpPr>
        <p:spPr>
          <a:xfrm>
            <a:off x="4885265" y="6171713"/>
            <a:ext cx="4262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Diseñadora Ariana Ortega</a:t>
            </a:r>
          </a:p>
        </p:txBody>
      </p:sp>
      <p:sp>
        <p:nvSpPr>
          <p:cNvPr id="5" name="CuadroTexto 4">
            <a:extLst>
              <a:ext uri="{FF2B5EF4-FFF2-40B4-BE49-F238E27FC236}">
                <a16:creationId xmlns:a16="http://schemas.microsoft.com/office/drawing/2014/main" id="{4BFF4EAC-5D44-45CE-BEA6-D47BD33D073E}"/>
              </a:ext>
            </a:extLst>
          </p:cNvPr>
          <p:cNvSpPr txBox="1"/>
          <p:nvPr/>
        </p:nvSpPr>
        <p:spPr>
          <a:xfrm>
            <a:off x="541156" y="2385681"/>
            <a:ext cx="48541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
        <p:nvSpPr>
          <p:cNvPr id="3" name="CuadroTexto 2">
            <a:extLst>
              <a:ext uri="{FF2B5EF4-FFF2-40B4-BE49-F238E27FC236}">
                <a16:creationId xmlns:a16="http://schemas.microsoft.com/office/drawing/2014/main" id="{EB504299-0C7D-4BEC-866E-E492ECDE38DE}"/>
              </a:ext>
            </a:extLst>
          </p:cNvPr>
          <p:cNvSpPr txBox="1"/>
          <p:nvPr/>
        </p:nvSpPr>
        <p:spPr>
          <a:xfrm>
            <a:off x="4263081" y="2298357"/>
            <a:ext cx="453492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t>DISPOSITIVO Hub VS Floral Ambiental Cell</a:t>
            </a:r>
          </a:p>
          <a:p>
            <a:r>
              <a:rPr lang="es-ES"/>
              <a:t>El dispositivo Hub usa electricidad gastando las energías renovables y contaminando el medio ambiente.</a:t>
            </a:r>
          </a:p>
          <a:p>
            <a:r>
              <a:rPr lang="es-ES"/>
              <a:t>La  </a:t>
            </a:r>
            <a:r>
              <a:rPr lang="es-ES" b="1"/>
              <a:t>FLORAL AMBIENTAL CELL </a:t>
            </a:r>
            <a:r>
              <a:rPr lang="es-ES"/>
              <a:t>usa energía solar y eólica, ayudando al medio ambiente, además de ser agradable a la vista y simpático. Tiene forma de girasol, o la flor que el cliente desee, debe ser colocada en algún lugar donde llegue energía solar y eólica.</a:t>
            </a:r>
          </a:p>
          <a:p>
            <a:r>
              <a:rPr lang="es-ES"/>
              <a:t>Hemos desarrollado esta célula con forma de girasol para que pueda ser puesta entre sus macetas y plantas, o como un adorno en la parte exterior de edificios.</a:t>
            </a:r>
          </a:p>
          <a:p>
            <a:endParaRPr lang="es-ES"/>
          </a:p>
          <a:p>
            <a:endParaRPr lang="es-ES"/>
          </a:p>
        </p:txBody>
      </p:sp>
      <p:pic>
        <p:nvPicPr>
          <p:cNvPr id="6" name="Imagen 3" descr="Imagen que contiene Interfaz de usuario gráfica&#10;&#10;Descripción generada automáticamente">
            <a:extLst>
              <a:ext uri="{FF2B5EF4-FFF2-40B4-BE49-F238E27FC236}">
                <a16:creationId xmlns:a16="http://schemas.microsoft.com/office/drawing/2014/main" id="{A6B65F87-CA5C-4B8E-91FD-D9A2328B03BB}"/>
              </a:ext>
            </a:extLst>
          </p:cNvPr>
          <p:cNvPicPr>
            <a:picLocks noChangeAspect="1"/>
          </p:cNvPicPr>
          <p:nvPr/>
        </p:nvPicPr>
        <p:blipFill rotWithShape="1">
          <a:blip r:embed="rId4"/>
          <a:srcRect l="35799" t="19982" r="39153" b="52989"/>
          <a:stretch/>
        </p:blipFill>
        <p:spPr>
          <a:xfrm>
            <a:off x="456147" y="2545968"/>
            <a:ext cx="1678546" cy="1611353"/>
          </a:xfrm>
          <a:prstGeom prst="rect">
            <a:avLst/>
          </a:prstGeom>
        </p:spPr>
      </p:pic>
      <p:pic>
        <p:nvPicPr>
          <p:cNvPr id="7" name="Imagen 7">
            <a:extLst>
              <a:ext uri="{FF2B5EF4-FFF2-40B4-BE49-F238E27FC236}">
                <a16:creationId xmlns:a16="http://schemas.microsoft.com/office/drawing/2014/main" id="{1C89843F-7EEF-40CC-8DF2-DF0D8E2864DE}"/>
              </a:ext>
            </a:extLst>
          </p:cNvPr>
          <p:cNvPicPr>
            <a:picLocks noChangeAspect="1"/>
          </p:cNvPicPr>
          <p:nvPr/>
        </p:nvPicPr>
        <p:blipFill rotWithShape="1">
          <a:blip r:embed="rId5"/>
          <a:srcRect l="19835" r="18182" b="7014"/>
          <a:stretch/>
        </p:blipFill>
        <p:spPr>
          <a:xfrm>
            <a:off x="548847" y="4464908"/>
            <a:ext cx="1088672" cy="2220968"/>
          </a:xfrm>
          <a:prstGeom prst="rect">
            <a:avLst/>
          </a:prstGeom>
        </p:spPr>
      </p:pic>
      <p:pic>
        <p:nvPicPr>
          <p:cNvPr id="8" name="Imagen 8" descr="Imagen que contiene tabla, interior, taza, teclado&#10;&#10;Descripción generada automáticamente">
            <a:extLst>
              <a:ext uri="{FF2B5EF4-FFF2-40B4-BE49-F238E27FC236}">
                <a16:creationId xmlns:a16="http://schemas.microsoft.com/office/drawing/2014/main" id="{D480B9E3-C58B-4E6A-9656-23B56992B9B7}"/>
              </a:ext>
            </a:extLst>
          </p:cNvPr>
          <p:cNvPicPr>
            <a:picLocks noChangeAspect="1"/>
          </p:cNvPicPr>
          <p:nvPr/>
        </p:nvPicPr>
        <p:blipFill>
          <a:blip r:embed="rId6"/>
          <a:stretch>
            <a:fillRect/>
          </a:stretch>
        </p:blipFill>
        <p:spPr>
          <a:xfrm>
            <a:off x="2463370" y="2752597"/>
            <a:ext cx="1424631" cy="2662623"/>
          </a:xfrm>
          <a:prstGeom prst="rect">
            <a:avLst/>
          </a:prstGeom>
        </p:spPr>
      </p:pic>
    </p:spTree>
    <p:extLst>
      <p:ext uri="{BB962C8B-B14F-4D97-AF65-F5344CB8AC3E}">
        <p14:creationId xmlns:p14="http://schemas.microsoft.com/office/powerpoint/2010/main" val="1190900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F5D6">
            <a:alpha val="52000"/>
          </a:srgbClr>
        </a:solidFill>
        <a:effectLst/>
      </p:bgPr>
    </p:bg>
    <p:spTree>
      <p:nvGrpSpPr>
        <p:cNvPr id="1" name="Shape 109"/>
        <p:cNvGrpSpPr/>
        <p:nvPr/>
      </p:nvGrpSpPr>
      <p:grpSpPr>
        <a:xfrm>
          <a:off x="0" y="0"/>
          <a:ext cx="0" cy="0"/>
          <a:chOff x="0" y="0"/>
          <a:chExt cx="0" cy="0"/>
        </a:xfrm>
      </p:grpSpPr>
      <p:sp>
        <p:nvSpPr>
          <p:cNvPr id="111" name="Google Shape;111;p4"/>
          <p:cNvSpPr txBox="1"/>
          <p:nvPr/>
        </p:nvSpPr>
        <p:spPr>
          <a:xfrm>
            <a:off x="239712" y="2605087"/>
            <a:ext cx="8599487" cy="708025"/>
          </a:xfrm>
          <a:prstGeom prst="rect">
            <a:avLst/>
          </a:prstGeom>
          <a:solidFill>
            <a:srgbClr val="4C4C4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13" name="Google Shape;113;p4"/>
          <p:cNvSpPr txBox="1"/>
          <p:nvPr/>
        </p:nvSpPr>
        <p:spPr>
          <a:xfrm>
            <a:off x="4800600" y="2971800"/>
            <a:ext cx="1905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14" name="Google Shape;114;p4"/>
          <p:cNvSpPr txBox="1"/>
          <p:nvPr/>
        </p:nvSpPr>
        <p:spPr>
          <a:xfrm>
            <a:off x="6089083" y="3495470"/>
            <a:ext cx="2770043" cy="461624"/>
          </a:xfrm>
          <a:prstGeom prst="rect">
            <a:avLst/>
          </a:prstGeom>
          <a:noFill/>
          <a:ln>
            <a:noFill/>
          </a:ln>
        </p:spPr>
        <p:txBody>
          <a:bodyPr spcFirstLastPara="1" wrap="square" lIns="91425" tIns="45700" rIns="91425" bIns="45700" anchor="t" anchorCtr="0">
            <a:spAutoFit/>
          </a:bodyPr>
          <a:lstStyle/>
          <a:p>
            <a:pPr>
              <a:buClr>
                <a:srgbClr val="4C4C4C"/>
              </a:buClr>
              <a:buSzPts val="2400"/>
            </a:pPr>
            <a:r>
              <a:rPr lang="en-US" sz="2400" b="1" i="0" u="none">
                <a:solidFill>
                  <a:srgbClr val="4C4C4C"/>
                </a:solidFill>
                <a:latin typeface="Arial"/>
                <a:ea typeface="Arial"/>
                <a:cs typeface="Arial"/>
                <a:sym typeface="Arial"/>
              </a:rPr>
              <a:t>BOLETO DE IDA</a:t>
            </a:r>
            <a:r>
              <a:rPr lang="en-US" sz="1200">
                <a:solidFill>
                  <a:srgbClr val="4C4C4C"/>
                </a:solidFill>
              </a:rPr>
              <a:t> </a:t>
            </a:r>
            <a:endParaRPr lang="en-US"/>
          </a:p>
        </p:txBody>
      </p:sp>
      <p:sp>
        <p:nvSpPr>
          <p:cNvPr id="115" name="Google Shape;115;p4"/>
          <p:cNvSpPr txBox="1"/>
          <p:nvPr/>
        </p:nvSpPr>
        <p:spPr>
          <a:xfrm>
            <a:off x="6176366" y="4184400"/>
            <a:ext cx="2409731" cy="584735"/>
          </a:xfrm>
          <a:prstGeom prst="rect">
            <a:avLst/>
          </a:prstGeom>
          <a:noFill/>
          <a:ln>
            <a:noFill/>
          </a:ln>
        </p:spPr>
        <p:txBody>
          <a:bodyPr spcFirstLastPara="1" wrap="square" lIns="91425" tIns="45700" rIns="91425" bIns="45700" anchor="t" anchorCtr="0">
            <a:spAutoFit/>
          </a:bodyPr>
          <a:lstStyle/>
          <a:p>
            <a:pPr>
              <a:buClr>
                <a:srgbClr val="4C4C4C"/>
              </a:buClr>
              <a:buSzPts val="1200"/>
            </a:pPr>
            <a:r>
              <a:rPr lang="es-EC" sz="1600">
                <a:solidFill>
                  <a:srgbClr val="4C4C4C"/>
                </a:solidFill>
              </a:rPr>
              <a:t>Boleto de ida Ecuador a Madrid, España</a:t>
            </a:r>
          </a:p>
        </p:txBody>
      </p:sp>
      <p:sp>
        <p:nvSpPr>
          <p:cNvPr id="116" name="Google Shape;116;p4"/>
          <p:cNvSpPr txBox="1"/>
          <p:nvPr/>
        </p:nvSpPr>
        <p:spPr>
          <a:xfrm>
            <a:off x="285473" y="2191538"/>
            <a:ext cx="2943225" cy="304800"/>
          </a:xfrm>
          <a:prstGeom prst="rect">
            <a:avLst/>
          </a:prstGeom>
          <a:noFill/>
          <a:ln>
            <a:noFill/>
          </a:ln>
        </p:spPr>
        <p:txBody>
          <a:bodyPr spcFirstLastPara="1" wrap="square" lIns="91425" tIns="45700" rIns="91425" bIns="45700" anchor="t" anchorCtr="0">
            <a:spAutoFit/>
          </a:bodyPr>
          <a:lstStyle/>
          <a:p>
            <a:pPr>
              <a:buClr>
                <a:srgbClr val="4C4C4C"/>
              </a:buClr>
              <a:buSzPts val="1400"/>
            </a:pPr>
            <a:r>
              <a:rPr lang="es-EC" b="1" i="1">
                <a:solidFill>
                  <a:srgbClr val="4C4C4C"/>
                </a:solidFill>
              </a:rPr>
              <a:t>Diseñadora </a:t>
            </a:r>
            <a:r>
              <a:rPr lang="en-US" b="1" i="1">
                <a:solidFill>
                  <a:srgbClr val="4C4C4C"/>
                </a:solidFill>
              </a:rPr>
              <a:t> Ariana Ortega</a:t>
            </a:r>
          </a:p>
        </p:txBody>
      </p:sp>
      <p:sp>
        <p:nvSpPr>
          <p:cNvPr id="118" name="Google Shape;118;p4"/>
          <p:cNvSpPr txBox="1"/>
          <p:nvPr/>
        </p:nvSpPr>
        <p:spPr>
          <a:xfrm>
            <a:off x="104775" y="525462"/>
            <a:ext cx="8629650" cy="14462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Times"/>
              <a:buNone/>
            </a:pPr>
            <a:r>
              <a:rPr lang="en-US" sz="4400" b="1" i="0" u="none">
                <a:solidFill>
                  <a:schemeClr val="lt1"/>
                </a:solidFill>
                <a:latin typeface="Times"/>
                <a:ea typeface="Times"/>
                <a:cs typeface="Times"/>
                <a:sym typeface="Times"/>
              </a:rPr>
              <a:t>PERIÓDICO </a:t>
            </a:r>
            <a:endParaRPr/>
          </a:p>
          <a:p>
            <a:pPr marL="0" marR="0" lvl="0" indent="0" algn="ctr" rtl="0">
              <a:lnSpc>
                <a:spcPct val="100000"/>
              </a:lnSpc>
              <a:spcBef>
                <a:spcPts val="0"/>
              </a:spcBef>
              <a:spcAft>
                <a:spcPts val="0"/>
              </a:spcAft>
              <a:buClr>
                <a:schemeClr val="lt1"/>
              </a:buClr>
              <a:buSzPts val="4400"/>
              <a:buFont typeface="Times"/>
              <a:buNone/>
            </a:pPr>
            <a:r>
              <a:rPr lang="en-US" sz="4400" b="1" i="0" u="none">
                <a:solidFill>
                  <a:schemeClr val="lt1"/>
                </a:solidFill>
                <a:latin typeface="Times"/>
                <a:ea typeface="Times"/>
                <a:cs typeface="Times"/>
                <a:sym typeface="Times"/>
              </a:rPr>
              <a:t>“CÓMO FUNCIONA EL MUNDO</a:t>
            </a:r>
            <a:endParaRPr/>
          </a:p>
        </p:txBody>
      </p:sp>
      <p:sp>
        <p:nvSpPr>
          <p:cNvPr id="119" name="Google Shape;119;p4"/>
          <p:cNvSpPr txBox="1"/>
          <p:nvPr/>
        </p:nvSpPr>
        <p:spPr>
          <a:xfrm>
            <a:off x="368300" y="2547937"/>
            <a:ext cx="8102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Arial"/>
              <a:buNone/>
            </a:pPr>
            <a:r>
              <a:rPr lang="en-US" sz="4800" b="1">
                <a:solidFill>
                  <a:srgbClr val="FFFF00"/>
                </a:solidFill>
              </a:rPr>
              <a:t>MISIÓN 2</a:t>
            </a:r>
            <a:endParaRPr/>
          </a:p>
        </p:txBody>
      </p:sp>
      <p:pic>
        <p:nvPicPr>
          <p:cNvPr id="2" name="Imagen 3" descr="Imagen que contiene Texto&#10;&#10;Descripción generada automáticamente">
            <a:extLst>
              <a:ext uri="{FF2B5EF4-FFF2-40B4-BE49-F238E27FC236}">
                <a16:creationId xmlns:a16="http://schemas.microsoft.com/office/drawing/2014/main" id="{A8741BE1-F8AC-435E-8E7D-FB3CD2AB5C6D}"/>
              </a:ext>
            </a:extLst>
          </p:cNvPr>
          <p:cNvPicPr>
            <a:picLocks noChangeAspect="1"/>
          </p:cNvPicPr>
          <p:nvPr/>
        </p:nvPicPr>
        <p:blipFill>
          <a:blip r:embed="rId3"/>
          <a:stretch>
            <a:fillRect/>
          </a:stretch>
        </p:blipFill>
        <p:spPr>
          <a:xfrm>
            <a:off x="543698" y="3494475"/>
            <a:ext cx="5436972" cy="2290971"/>
          </a:xfrm>
          <a:prstGeom prst="rect">
            <a:avLst/>
          </a:prstGeom>
        </p:spPr>
      </p:pic>
      <p:grpSp>
        <p:nvGrpSpPr>
          <p:cNvPr id="3" name="Grupo 2">
            <a:extLst>
              <a:ext uri="{FF2B5EF4-FFF2-40B4-BE49-F238E27FC236}">
                <a16:creationId xmlns:a16="http://schemas.microsoft.com/office/drawing/2014/main" id="{31D4FF60-4DCF-48CF-8A09-596486E0FBEF}"/>
              </a:ext>
            </a:extLst>
          </p:cNvPr>
          <p:cNvGrpSpPr/>
          <p:nvPr/>
        </p:nvGrpSpPr>
        <p:grpSpPr>
          <a:xfrm>
            <a:off x="-38100" y="-2598"/>
            <a:ext cx="9343875" cy="1909328"/>
            <a:chOff x="-38100" y="-2598"/>
            <a:chExt cx="9343875" cy="1909328"/>
          </a:xfrm>
        </p:grpSpPr>
        <p:sp>
          <p:nvSpPr>
            <p:cNvPr id="12" name="Rectángulo 11">
              <a:extLst>
                <a:ext uri="{FF2B5EF4-FFF2-40B4-BE49-F238E27FC236}">
                  <a16:creationId xmlns:a16="http://schemas.microsoft.com/office/drawing/2014/main" id="{AE143EDD-6190-4597-9D31-7C3E209F9B59}"/>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Google Shape;234;gd21f68ac8b_0_69">
              <a:extLst>
                <a:ext uri="{FF2B5EF4-FFF2-40B4-BE49-F238E27FC236}">
                  <a16:creationId xmlns:a16="http://schemas.microsoft.com/office/drawing/2014/main" id="{800E3933-1F27-46DB-8610-00056AF60C34}"/>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extLst>
      <p:ext uri="{BB962C8B-B14F-4D97-AF65-F5344CB8AC3E}">
        <p14:creationId xmlns:p14="http://schemas.microsoft.com/office/powerpoint/2010/main" val="37483645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38274" y="-169688"/>
            <a:ext cx="9394825" cy="7027862"/>
          </a:xfrm>
          <a:prstGeom prst="rect">
            <a:avLst/>
          </a:prstGeom>
          <a:noFill/>
          <a:ln>
            <a:noFill/>
          </a:ln>
        </p:spPr>
      </p:pic>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197848" y="577674"/>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020105" y="1752198"/>
            <a:ext cx="7791629"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LA CELULA FLORAL AMBIENTAL CELL </a:t>
            </a:r>
            <a:endParaRPr lang="en-US" sz="2000" b="1">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4" name="CuadroTexto 3">
            <a:extLst>
              <a:ext uri="{FF2B5EF4-FFF2-40B4-BE49-F238E27FC236}">
                <a16:creationId xmlns:a16="http://schemas.microsoft.com/office/drawing/2014/main" id="{FB62A80C-C383-47AA-9D60-CC51A4F8A9F3}"/>
              </a:ext>
            </a:extLst>
          </p:cNvPr>
          <p:cNvSpPr txBox="1"/>
          <p:nvPr/>
        </p:nvSpPr>
        <p:spPr>
          <a:xfrm>
            <a:off x="4781650" y="6347057"/>
            <a:ext cx="50662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Científica María Gracia Molestina </a:t>
            </a:r>
          </a:p>
        </p:txBody>
      </p:sp>
      <p:sp>
        <p:nvSpPr>
          <p:cNvPr id="3" name="CuadroTexto 2">
            <a:extLst>
              <a:ext uri="{FF2B5EF4-FFF2-40B4-BE49-F238E27FC236}">
                <a16:creationId xmlns:a16="http://schemas.microsoft.com/office/drawing/2014/main" id="{E7FA9D4C-B2E5-4560-AB62-DC5C1ED752AB}"/>
              </a:ext>
            </a:extLst>
          </p:cNvPr>
          <p:cNvSpPr txBox="1"/>
          <p:nvPr/>
        </p:nvSpPr>
        <p:spPr>
          <a:xfrm>
            <a:off x="4995324" y="2528940"/>
            <a:ext cx="3750716"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a:t>Funciones y utilidades  de la Célula floral ambiental </a:t>
            </a:r>
            <a:r>
              <a:rPr lang="en-US" sz="1200" b="1"/>
              <a:t>cell</a:t>
            </a:r>
            <a:r>
              <a:rPr lang="es-ES" sz="1200" b="1"/>
              <a:t> </a:t>
            </a:r>
            <a:r>
              <a:rPr lang="es-ES" sz="1200"/>
              <a:t> </a:t>
            </a:r>
          </a:p>
          <a:p>
            <a:r>
              <a:rPr lang="es-ES" sz="1200" b="1">
                <a:solidFill>
                  <a:srgbClr val="0070C0"/>
                </a:solidFill>
              </a:rPr>
              <a:t>Funciones de este dispositivo:</a:t>
            </a:r>
            <a:r>
              <a:rPr lang="es-ES" sz="1200"/>
              <a:t>  usar energía renovable para poder ayudar al medio ambiente, ayudar a los  recursos  naturales haciendo que duren mucho más tiempo y que no se agoten , ser agradable para las personas, dar una idea que inspire a las personas a cuidar más nuestro planeta, ser menos costoso que los paneles solares y molinos, absorber la energía solar y utilizar la energía del viento cuando  gira.  </a:t>
            </a:r>
            <a:endParaRPr lang="es-EC" sz="1200"/>
          </a:p>
          <a:p>
            <a:r>
              <a:rPr lang="es-ES" sz="1200" b="1">
                <a:solidFill>
                  <a:srgbClr val="0070C0"/>
                </a:solidFill>
              </a:rPr>
              <a:t>Utilidades:</a:t>
            </a:r>
            <a:r>
              <a:rPr lang="es-ES" sz="1200"/>
              <a:t> las personas lo pueden utilizar de muchas maneras como conectar el dispositivo a celulares, computadores y otro tipo de pantallas, las personas también lo pueden utilizar como una decoración para su casa que a la vez produce energía para las casas o edificios, reducir los gastos de las personas. </a:t>
            </a:r>
            <a:endParaRPr lang="es-EC" sz="1200"/>
          </a:p>
          <a:p>
            <a:endParaRPr lang="es-ES" sz="1200"/>
          </a:p>
          <a:p>
            <a:endParaRPr lang="es-EC"/>
          </a:p>
        </p:txBody>
      </p:sp>
      <p:sp>
        <p:nvSpPr>
          <p:cNvPr id="9" name="CuadroTexto 8">
            <a:extLst>
              <a:ext uri="{FF2B5EF4-FFF2-40B4-BE49-F238E27FC236}">
                <a16:creationId xmlns:a16="http://schemas.microsoft.com/office/drawing/2014/main" id="{7194FE5A-74BC-42A8-9B2A-FF31417F9D22}"/>
              </a:ext>
            </a:extLst>
          </p:cNvPr>
          <p:cNvSpPr txBox="1"/>
          <p:nvPr/>
        </p:nvSpPr>
        <p:spPr>
          <a:xfrm>
            <a:off x="4261365" y="289414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pic>
        <p:nvPicPr>
          <p:cNvPr id="11" name="Imagen 11">
            <a:extLst>
              <a:ext uri="{FF2B5EF4-FFF2-40B4-BE49-F238E27FC236}">
                <a16:creationId xmlns:a16="http://schemas.microsoft.com/office/drawing/2014/main" id="{6E3BD6D4-A15F-4CD4-9633-42E9E12455E0}"/>
              </a:ext>
            </a:extLst>
          </p:cNvPr>
          <p:cNvPicPr>
            <a:picLocks noChangeAspect="1"/>
          </p:cNvPicPr>
          <p:nvPr/>
        </p:nvPicPr>
        <p:blipFill>
          <a:blip r:embed="rId4"/>
          <a:stretch>
            <a:fillRect/>
          </a:stretch>
        </p:blipFill>
        <p:spPr>
          <a:xfrm>
            <a:off x="779244" y="2911701"/>
            <a:ext cx="3472248" cy="2276596"/>
          </a:xfrm>
          <a:prstGeom prst="rect">
            <a:avLst/>
          </a:prstGeom>
        </p:spPr>
      </p:pic>
    </p:spTree>
    <p:extLst>
      <p:ext uri="{BB962C8B-B14F-4D97-AF65-F5344CB8AC3E}">
        <p14:creationId xmlns:p14="http://schemas.microsoft.com/office/powerpoint/2010/main" val="911666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38274" y="-169688"/>
            <a:ext cx="9394825" cy="7027862"/>
          </a:xfrm>
          <a:prstGeom prst="rect">
            <a:avLst/>
          </a:prstGeom>
          <a:noFill/>
          <a:ln>
            <a:noFill/>
          </a:ln>
        </p:spPr>
      </p:pic>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197848" y="577674"/>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020105" y="1752198"/>
            <a:ext cx="7791629"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LA CELULA FLORAL AMBIENTAL CELL </a:t>
            </a:r>
            <a:endParaRPr lang="en-US" sz="2000" b="1">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4" name="CuadroTexto 3">
            <a:extLst>
              <a:ext uri="{FF2B5EF4-FFF2-40B4-BE49-F238E27FC236}">
                <a16:creationId xmlns:a16="http://schemas.microsoft.com/office/drawing/2014/main" id="{FB62A80C-C383-47AA-9D60-CC51A4F8A9F3}"/>
              </a:ext>
            </a:extLst>
          </p:cNvPr>
          <p:cNvSpPr txBox="1"/>
          <p:nvPr/>
        </p:nvSpPr>
        <p:spPr>
          <a:xfrm>
            <a:off x="3775373" y="6401746"/>
            <a:ext cx="50662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Científica María Gracia Molestina </a:t>
            </a:r>
          </a:p>
        </p:txBody>
      </p:sp>
      <p:pic>
        <p:nvPicPr>
          <p:cNvPr id="11" name="Imagen 11">
            <a:extLst>
              <a:ext uri="{FF2B5EF4-FFF2-40B4-BE49-F238E27FC236}">
                <a16:creationId xmlns:a16="http://schemas.microsoft.com/office/drawing/2014/main" id="{6E3BD6D4-A15F-4CD4-9633-42E9E12455E0}"/>
              </a:ext>
            </a:extLst>
          </p:cNvPr>
          <p:cNvPicPr>
            <a:picLocks noChangeAspect="1"/>
          </p:cNvPicPr>
          <p:nvPr/>
        </p:nvPicPr>
        <p:blipFill>
          <a:blip r:embed="rId4"/>
          <a:stretch>
            <a:fillRect/>
          </a:stretch>
        </p:blipFill>
        <p:spPr>
          <a:xfrm>
            <a:off x="5679379" y="2550754"/>
            <a:ext cx="2597224" cy="1707831"/>
          </a:xfrm>
          <a:prstGeom prst="rect">
            <a:avLst/>
          </a:prstGeom>
        </p:spPr>
      </p:pic>
      <p:sp>
        <p:nvSpPr>
          <p:cNvPr id="2" name="CuadroTexto 1">
            <a:extLst>
              <a:ext uri="{FF2B5EF4-FFF2-40B4-BE49-F238E27FC236}">
                <a16:creationId xmlns:a16="http://schemas.microsoft.com/office/drawing/2014/main" id="{FD59C29F-5BCC-48B4-9202-C131F664827C}"/>
              </a:ext>
            </a:extLst>
          </p:cNvPr>
          <p:cNvSpPr txBox="1"/>
          <p:nvPr/>
        </p:nvSpPr>
        <p:spPr>
          <a:xfrm>
            <a:off x="783147" y="2587882"/>
            <a:ext cx="346509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 </a:t>
            </a:r>
            <a:r>
              <a:rPr lang="es-ES" b="1">
                <a:solidFill>
                  <a:srgbClr val="0070C0"/>
                </a:solidFill>
              </a:rPr>
              <a:t>Comparación de la célula floral ambiental </a:t>
            </a:r>
            <a:r>
              <a:rPr lang="en-US" b="1">
                <a:solidFill>
                  <a:srgbClr val="0070C0"/>
                </a:solidFill>
              </a:rPr>
              <a:t>cell </a:t>
            </a:r>
            <a:r>
              <a:rPr lang="es-EC" b="1">
                <a:solidFill>
                  <a:srgbClr val="0070C0"/>
                </a:solidFill>
              </a:rPr>
              <a:t>con otras centrales:</a:t>
            </a:r>
            <a:r>
              <a:rPr lang="es-EC" b="1"/>
              <a:t> </a:t>
            </a:r>
            <a:r>
              <a:rPr lang="es-EC"/>
              <a:t>La célula floral ambiental Cell funciona mejor que los paneles solares, energía eólica y la energía hidráulica porque es menos cara que los paneles solares o los molinos y tiene un diseño más amigable que los paneles solares, este dispositivo es más pequeño que los molinos y los animales no se golpean ni mueren y por último no gasta agua y puede producir energía para casas, edificios y muchas más cosas. </a:t>
            </a:r>
            <a:endParaRPr lang="es-ES"/>
          </a:p>
        </p:txBody>
      </p:sp>
      <p:pic>
        <p:nvPicPr>
          <p:cNvPr id="5" name="Imagen 5" descr="Imagen que contiene exterior, naturaleza, agua, grande&#10;&#10;Descripción generada automáticamente">
            <a:extLst>
              <a:ext uri="{FF2B5EF4-FFF2-40B4-BE49-F238E27FC236}">
                <a16:creationId xmlns:a16="http://schemas.microsoft.com/office/drawing/2014/main" id="{453FC2AA-BD8E-4E3F-8BF9-81D1608038BA}"/>
              </a:ext>
            </a:extLst>
          </p:cNvPr>
          <p:cNvPicPr>
            <a:picLocks noChangeAspect="1"/>
          </p:cNvPicPr>
          <p:nvPr/>
        </p:nvPicPr>
        <p:blipFill>
          <a:blip r:embed="rId5"/>
          <a:stretch>
            <a:fillRect/>
          </a:stretch>
        </p:blipFill>
        <p:spPr>
          <a:xfrm>
            <a:off x="7102164" y="4857750"/>
            <a:ext cx="1644544" cy="1211362"/>
          </a:xfrm>
          <a:prstGeom prst="rect">
            <a:avLst/>
          </a:prstGeom>
        </p:spPr>
      </p:pic>
      <p:pic>
        <p:nvPicPr>
          <p:cNvPr id="6" name="Imagen 6" descr="Vista de un molino de viento&#10;&#10;Descripción generada automáticamente">
            <a:extLst>
              <a:ext uri="{FF2B5EF4-FFF2-40B4-BE49-F238E27FC236}">
                <a16:creationId xmlns:a16="http://schemas.microsoft.com/office/drawing/2014/main" id="{CCDDF536-A619-4C82-9899-682F1A9709E0}"/>
              </a:ext>
            </a:extLst>
          </p:cNvPr>
          <p:cNvPicPr>
            <a:picLocks noChangeAspect="1"/>
          </p:cNvPicPr>
          <p:nvPr/>
        </p:nvPicPr>
        <p:blipFill>
          <a:blip r:embed="rId6"/>
          <a:stretch>
            <a:fillRect/>
          </a:stretch>
        </p:blipFill>
        <p:spPr>
          <a:xfrm>
            <a:off x="4819194" y="4825066"/>
            <a:ext cx="2119746" cy="1156415"/>
          </a:xfrm>
          <a:prstGeom prst="rect">
            <a:avLst/>
          </a:prstGeom>
        </p:spPr>
      </p:pic>
    </p:spTree>
    <p:extLst>
      <p:ext uri="{BB962C8B-B14F-4D97-AF65-F5344CB8AC3E}">
        <p14:creationId xmlns:p14="http://schemas.microsoft.com/office/powerpoint/2010/main" val="3834894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3185" y="-82039"/>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987292" y="1828763"/>
            <a:ext cx="7780691"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LA CELULA FLORAL AMBIENTAL CELL</a:t>
            </a:r>
            <a:endParaRPr lang="en-US" sz="2000" b="1">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4" name="CuadroTexto 3">
            <a:extLst>
              <a:ext uri="{FF2B5EF4-FFF2-40B4-BE49-F238E27FC236}">
                <a16:creationId xmlns:a16="http://schemas.microsoft.com/office/drawing/2014/main" id="{FB62A80C-C383-47AA-9D60-CC51A4F8A9F3}"/>
              </a:ext>
            </a:extLst>
          </p:cNvPr>
          <p:cNvSpPr txBox="1"/>
          <p:nvPr/>
        </p:nvSpPr>
        <p:spPr>
          <a:xfrm>
            <a:off x="762039" y="22841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solidFill>
                  <a:srgbClr val="F017FF"/>
                </a:solidFill>
              </a:rPr>
              <a:t>Periodista Yuliana Martínez </a:t>
            </a:r>
          </a:p>
        </p:txBody>
      </p:sp>
      <p:sp>
        <p:nvSpPr>
          <p:cNvPr id="5" name="CuadroTexto 4">
            <a:extLst>
              <a:ext uri="{FF2B5EF4-FFF2-40B4-BE49-F238E27FC236}">
                <a16:creationId xmlns:a16="http://schemas.microsoft.com/office/drawing/2014/main" id="{4BFF4EAC-5D44-45CE-BEA6-D47BD33D073E}"/>
              </a:ext>
            </a:extLst>
          </p:cNvPr>
          <p:cNvSpPr txBox="1"/>
          <p:nvPr/>
        </p:nvSpPr>
        <p:spPr>
          <a:xfrm>
            <a:off x="4811203" y="2533962"/>
            <a:ext cx="1969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FF006F"/>
                </a:solidFill>
              </a:rPr>
              <a:t>Energía Solar</a:t>
            </a:r>
          </a:p>
        </p:txBody>
      </p:sp>
      <p:sp>
        <p:nvSpPr>
          <p:cNvPr id="3" name="CuadroTexto 2">
            <a:extLst>
              <a:ext uri="{FF2B5EF4-FFF2-40B4-BE49-F238E27FC236}">
                <a16:creationId xmlns:a16="http://schemas.microsoft.com/office/drawing/2014/main" id="{6C9B762D-7374-4317-85D8-5324F99AF223}"/>
              </a:ext>
            </a:extLst>
          </p:cNvPr>
          <p:cNvSpPr txBox="1"/>
          <p:nvPr/>
        </p:nvSpPr>
        <p:spPr>
          <a:xfrm>
            <a:off x="6983351" y="2528324"/>
            <a:ext cx="17052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FF006F"/>
                </a:solidFill>
              </a:rPr>
              <a:t>Energía Eólica </a:t>
            </a:r>
          </a:p>
        </p:txBody>
      </p:sp>
      <p:sp>
        <p:nvSpPr>
          <p:cNvPr id="6" name="CuadroTexto 5">
            <a:extLst>
              <a:ext uri="{FF2B5EF4-FFF2-40B4-BE49-F238E27FC236}">
                <a16:creationId xmlns:a16="http://schemas.microsoft.com/office/drawing/2014/main" id="{5813963F-5DF5-484E-99E3-2B10909590F9}"/>
              </a:ext>
            </a:extLst>
          </p:cNvPr>
          <p:cNvSpPr txBox="1"/>
          <p:nvPr/>
        </p:nvSpPr>
        <p:spPr>
          <a:xfrm>
            <a:off x="4043672" y="3033815"/>
            <a:ext cx="287535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solidFill>
                  <a:schemeClr val="tx1">
                    <a:lumMod val="75000"/>
                    <a:lumOff val="25000"/>
                  </a:schemeClr>
                </a:solidFill>
              </a:rPr>
              <a:t>La energía solar es aquella que se obtiene de la radiación solar que llega a la Tierra en forma de luz, calor o rayos ultravioleta. Es un tipo de energía limpia y renovable, pues su fuente, el Sol, es un recurso ilimitado. La Energía solar es la que llega a la Tierra en forma de radiación electromagnética (luz, calor y rayos ultravioleta principalmente) procedente del Sol, donde ha sido generada por un proceso de fusión nuclear. Aprovechar la energía solar ayudaría mucho al planeta</a:t>
            </a:r>
          </a:p>
        </p:txBody>
      </p:sp>
      <p:sp>
        <p:nvSpPr>
          <p:cNvPr id="7" name="CuadroTexto 6">
            <a:extLst>
              <a:ext uri="{FF2B5EF4-FFF2-40B4-BE49-F238E27FC236}">
                <a16:creationId xmlns:a16="http://schemas.microsoft.com/office/drawing/2014/main" id="{71C2BDDC-425F-402F-AB8C-DBB3480D2AFE}"/>
              </a:ext>
            </a:extLst>
          </p:cNvPr>
          <p:cNvSpPr txBox="1"/>
          <p:nvPr/>
        </p:nvSpPr>
        <p:spPr>
          <a:xfrm>
            <a:off x="6987757" y="2999012"/>
            <a:ext cx="218714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t>La energía eólica es una fuente de energía renovable que utiliza la fuerza del viento para generar electricidad. El principal medio para obtenerla son los aerogeneradores, “molinos de viento” de tamaño variable que transforman con sus aspas la energía cinética del viento en energía mecánica.</a:t>
            </a:r>
          </a:p>
        </p:txBody>
      </p:sp>
      <p:pic>
        <p:nvPicPr>
          <p:cNvPr id="10" name="Imagen 10">
            <a:extLst>
              <a:ext uri="{FF2B5EF4-FFF2-40B4-BE49-F238E27FC236}">
                <a16:creationId xmlns:a16="http://schemas.microsoft.com/office/drawing/2014/main" id="{7FF12F5F-2531-43E6-A944-01D6CFC7FD61}"/>
              </a:ext>
            </a:extLst>
          </p:cNvPr>
          <p:cNvPicPr>
            <a:picLocks noChangeAspect="1"/>
          </p:cNvPicPr>
          <p:nvPr/>
        </p:nvPicPr>
        <p:blipFill>
          <a:blip r:embed="rId4"/>
          <a:stretch>
            <a:fillRect/>
          </a:stretch>
        </p:blipFill>
        <p:spPr>
          <a:xfrm>
            <a:off x="440268" y="2842461"/>
            <a:ext cx="1692650" cy="1912290"/>
          </a:xfrm>
          <a:prstGeom prst="rect">
            <a:avLst/>
          </a:prstGeom>
        </p:spPr>
      </p:pic>
      <p:pic>
        <p:nvPicPr>
          <p:cNvPr id="8" name="Imagen 8" descr="Imagen que contiene panel solar, oscuro, pequeño, hombre&#10;&#10;Descripción generada automáticamente">
            <a:extLst>
              <a:ext uri="{FF2B5EF4-FFF2-40B4-BE49-F238E27FC236}">
                <a16:creationId xmlns:a16="http://schemas.microsoft.com/office/drawing/2014/main" id="{DE021F47-1716-46A2-BB16-75BAEF30825A}"/>
              </a:ext>
            </a:extLst>
          </p:cNvPr>
          <p:cNvPicPr>
            <a:picLocks noChangeAspect="1"/>
          </p:cNvPicPr>
          <p:nvPr/>
        </p:nvPicPr>
        <p:blipFill>
          <a:blip r:embed="rId5"/>
          <a:stretch>
            <a:fillRect/>
          </a:stretch>
        </p:blipFill>
        <p:spPr>
          <a:xfrm>
            <a:off x="2291846" y="2906701"/>
            <a:ext cx="1684583" cy="2048565"/>
          </a:xfrm>
          <a:prstGeom prst="rect">
            <a:avLst/>
          </a:prstGeom>
        </p:spPr>
      </p:pic>
      <p:pic>
        <p:nvPicPr>
          <p:cNvPr id="9" name="Imagen 10" descr="Molino de viento en un campo abierto&#10;&#10;Descripción generada automáticamente">
            <a:extLst>
              <a:ext uri="{FF2B5EF4-FFF2-40B4-BE49-F238E27FC236}">
                <a16:creationId xmlns:a16="http://schemas.microsoft.com/office/drawing/2014/main" id="{EC95703E-C2B7-4220-8FA1-89156522E5BF}"/>
              </a:ext>
            </a:extLst>
          </p:cNvPr>
          <p:cNvPicPr>
            <a:picLocks noChangeAspect="1"/>
          </p:cNvPicPr>
          <p:nvPr/>
        </p:nvPicPr>
        <p:blipFill>
          <a:blip r:embed="rId6"/>
          <a:stretch>
            <a:fillRect/>
          </a:stretch>
        </p:blipFill>
        <p:spPr>
          <a:xfrm>
            <a:off x="603988" y="5015043"/>
            <a:ext cx="2835874" cy="1595336"/>
          </a:xfrm>
          <a:prstGeom prst="rect">
            <a:avLst/>
          </a:prstGeom>
        </p:spPr>
      </p:pic>
    </p:spTree>
    <p:extLst>
      <p:ext uri="{BB962C8B-B14F-4D97-AF65-F5344CB8AC3E}">
        <p14:creationId xmlns:p14="http://schemas.microsoft.com/office/powerpoint/2010/main" val="2481216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77326" y="-341531"/>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086146" y="1680482"/>
            <a:ext cx="7780691"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LA CELULA FLORAL AMBIENTAL CELL</a:t>
            </a:r>
            <a:endParaRPr lang="en-US" sz="2000" b="1">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4" name="CuadroTexto 3">
            <a:extLst>
              <a:ext uri="{FF2B5EF4-FFF2-40B4-BE49-F238E27FC236}">
                <a16:creationId xmlns:a16="http://schemas.microsoft.com/office/drawing/2014/main" id="{FB62A80C-C383-47AA-9D60-CC51A4F8A9F3}"/>
              </a:ext>
            </a:extLst>
          </p:cNvPr>
          <p:cNvSpPr txBox="1"/>
          <p:nvPr/>
        </p:nvSpPr>
        <p:spPr>
          <a:xfrm>
            <a:off x="539617" y="260538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solidFill>
                  <a:srgbClr val="F017FF"/>
                </a:solidFill>
              </a:rPr>
              <a:t>Periodista Yuliana Martínez </a:t>
            </a:r>
          </a:p>
        </p:txBody>
      </p:sp>
      <p:pic>
        <p:nvPicPr>
          <p:cNvPr id="10" name="Imagen 10">
            <a:extLst>
              <a:ext uri="{FF2B5EF4-FFF2-40B4-BE49-F238E27FC236}">
                <a16:creationId xmlns:a16="http://schemas.microsoft.com/office/drawing/2014/main" id="{7FF12F5F-2531-43E6-A944-01D6CFC7FD61}"/>
              </a:ext>
            </a:extLst>
          </p:cNvPr>
          <p:cNvPicPr>
            <a:picLocks noChangeAspect="1"/>
          </p:cNvPicPr>
          <p:nvPr/>
        </p:nvPicPr>
        <p:blipFill>
          <a:blip r:embed="rId4"/>
          <a:stretch>
            <a:fillRect/>
          </a:stretch>
        </p:blipFill>
        <p:spPr>
          <a:xfrm>
            <a:off x="544546" y="3171936"/>
            <a:ext cx="1766791" cy="2035857"/>
          </a:xfrm>
          <a:prstGeom prst="rect">
            <a:avLst/>
          </a:prstGeom>
        </p:spPr>
      </p:pic>
      <p:pic>
        <p:nvPicPr>
          <p:cNvPr id="3" name="Imagen 5" descr="Icono&#10;&#10;Descripción generada automáticamente">
            <a:extLst>
              <a:ext uri="{FF2B5EF4-FFF2-40B4-BE49-F238E27FC236}">
                <a16:creationId xmlns:a16="http://schemas.microsoft.com/office/drawing/2014/main" id="{9CBAEE76-55AC-4FE4-858A-F4FDADA9A27F}"/>
              </a:ext>
            </a:extLst>
          </p:cNvPr>
          <p:cNvPicPr>
            <a:picLocks noChangeAspect="1"/>
          </p:cNvPicPr>
          <p:nvPr/>
        </p:nvPicPr>
        <p:blipFill rotWithShape="1">
          <a:blip r:embed="rId5"/>
          <a:srcRect l="5454" t="2143" r="13636" b="10811"/>
          <a:stretch/>
        </p:blipFill>
        <p:spPr>
          <a:xfrm>
            <a:off x="2659159" y="3185168"/>
            <a:ext cx="1250328" cy="1788482"/>
          </a:xfrm>
          <a:prstGeom prst="rect">
            <a:avLst/>
          </a:prstGeom>
        </p:spPr>
      </p:pic>
      <p:sp>
        <p:nvSpPr>
          <p:cNvPr id="6" name="CuadroTexto 5">
            <a:extLst>
              <a:ext uri="{FF2B5EF4-FFF2-40B4-BE49-F238E27FC236}">
                <a16:creationId xmlns:a16="http://schemas.microsoft.com/office/drawing/2014/main" id="{924730B6-06B4-4B80-ABE1-E33677B41CE5}"/>
              </a:ext>
            </a:extLst>
          </p:cNvPr>
          <p:cNvSpPr txBox="1"/>
          <p:nvPr/>
        </p:nvSpPr>
        <p:spPr>
          <a:xfrm>
            <a:off x="4619561" y="256369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FF0000"/>
                </a:solidFill>
              </a:rPr>
              <a:t>Célula Floral Ambiental Cell </a:t>
            </a:r>
            <a:endParaRPr lang="es-ES" b="1">
              <a:solidFill>
                <a:srgbClr val="FF0000"/>
              </a:solidFill>
            </a:endParaRPr>
          </a:p>
        </p:txBody>
      </p:sp>
      <p:sp>
        <p:nvSpPr>
          <p:cNvPr id="8" name="CuadroTexto 7">
            <a:extLst>
              <a:ext uri="{FF2B5EF4-FFF2-40B4-BE49-F238E27FC236}">
                <a16:creationId xmlns:a16="http://schemas.microsoft.com/office/drawing/2014/main" id="{D6B04411-D432-4EA8-8A95-8727DD39AE71}"/>
              </a:ext>
            </a:extLst>
          </p:cNvPr>
          <p:cNvSpPr txBox="1"/>
          <p:nvPr/>
        </p:nvSpPr>
        <p:spPr>
          <a:xfrm>
            <a:off x="4657917" y="3008621"/>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La Célula no contamina, ayuda al medio amiente, no utiliza mucha energía, está célula podria hacer un gran impacto en el medio ambiente y utiliza la energia  Éolica, y la energía Solar</a:t>
            </a:r>
          </a:p>
        </p:txBody>
      </p:sp>
    </p:spTree>
    <p:extLst>
      <p:ext uri="{BB962C8B-B14F-4D97-AF65-F5344CB8AC3E}">
        <p14:creationId xmlns:p14="http://schemas.microsoft.com/office/powerpoint/2010/main" val="2963985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77326" y="-341531"/>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endParaRPr lang="es-EC" sz="3600" b="1"/>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1086146" y="1680482"/>
            <a:ext cx="7780691"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LA CELULA FLORAL AMBIENTAL CELL</a:t>
            </a:r>
            <a:endParaRPr lang="en-US" sz="2000" b="1">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195207" y="3052595"/>
            <a:ext cx="2948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sz="1200"/>
          </a:p>
        </p:txBody>
      </p:sp>
      <p:sp>
        <p:nvSpPr>
          <p:cNvPr id="6" name="CuadroTexto 5">
            <a:extLst>
              <a:ext uri="{FF2B5EF4-FFF2-40B4-BE49-F238E27FC236}">
                <a16:creationId xmlns:a16="http://schemas.microsoft.com/office/drawing/2014/main" id="{924730B6-06B4-4B80-ABE1-E33677B41CE5}"/>
              </a:ext>
            </a:extLst>
          </p:cNvPr>
          <p:cNvSpPr txBox="1"/>
          <p:nvPr/>
        </p:nvSpPr>
        <p:spPr>
          <a:xfrm>
            <a:off x="2135853" y="2168278"/>
            <a:ext cx="5684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b="1" dirty="0">
                <a:solidFill>
                  <a:srgbClr val="6B6BCE"/>
                </a:solidFill>
              </a:rPr>
              <a:t>Célula Floral Ambiental Cell </a:t>
            </a:r>
          </a:p>
        </p:txBody>
      </p:sp>
    </p:spTree>
    <p:extLst>
      <p:ext uri="{BB962C8B-B14F-4D97-AF65-F5344CB8AC3E}">
        <p14:creationId xmlns:p14="http://schemas.microsoft.com/office/powerpoint/2010/main" val="17502432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1E813">
            <a:alpha val="76000"/>
          </a:srgbClr>
        </a:solidFill>
        <a:effectLst/>
      </p:bgPr>
    </p:bg>
    <p:spTree>
      <p:nvGrpSpPr>
        <p:cNvPr id="1" name="Shape 109"/>
        <p:cNvGrpSpPr/>
        <p:nvPr/>
      </p:nvGrpSpPr>
      <p:grpSpPr>
        <a:xfrm>
          <a:off x="0" y="0"/>
          <a:ext cx="0" cy="0"/>
          <a:chOff x="0" y="0"/>
          <a:chExt cx="0" cy="0"/>
        </a:xfrm>
      </p:grpSpPr>
      <p:sp>
        <p:nvSpPr>
          <p:cNvPr id="111" name="Google Shape;111;p4"/>
          <p:cNvSpPr txBox="1"/>
          <p:nvPr/>
        </p:nvSpPr>
        <p:spPr>
          <a:xfrm>
            <a:off x="239712" y="2605087"/>
            <a:ext cx="8599487" cy="708025"/>
          </a:xfrm>
          <a:prstGeom prst="rect">
            <a:avLst/>
          </a:prstGeom>
          <a:solidFill>
            <a:srgbClr val="4C4C4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13" name="Google Shape;113;p4"/>
          <p:cNvSpPr txBox="1"/>
          <p:nvPr/>
        </p:nvSpPr>
        <p:spPr>
          <a:xfrm>
            <a:off x="4800600" y="2971800"/>
            <a:ext cx="1905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114" name="Google Shape;114;p4"/>
          <p:cNvSpPr txBox="1"/>
          <p:nvPr/>
        </p:nvSpPr>
        <p:spPr>
          <a:xfrm>
            <a:off x="5941717" y="3452013"/>
            <a:ext cx="2770043" cy="461624"/>
          </a:xfrm>
          <a:prstGeom prst="rect">
            <a:avLst/>
          </a:prstGeom>
          <a:noFill/>
          <a:ln>
            <a:noFill/>
          </a:ln>
        </p:spPr>
        <p:txBody>
          <a:bodyPr spcFirstLastPara="1" wrap="square" lIns="91425" tIns="45700" rIns="91425" bIns="45700" anchor="t" anchorCtr="0">
            <a:spAutoFit/>
          </a:bodyPr>
          <a:lstStyle/>
          <a:p>
            <a:pPr>
              <a:buClr>
                <a:srgbClr val="4C4C4C"/>
              </a:buClr>
              <a:buSzPts val="2400"/>
            </a:pPr>
            <a:r>
              <a:rPr lang="en-US" sz="2400" b="1" i="0" u="none">
                <a:solidFill>
                  <a:srgbClr val="4C4C4C"/>
                </a:solidFill>
                <a:latin typeface="Arial"/>
                <a:ea typeface="Arial"/>
                <a:cs typeface="Arial"/>
                <a:sym typeface="Arial"/>
              </a:rPr>
              <a:t>BOLETO DE IDA</a:t>
            </a:r>
            <a:r>
              <a:rPr lang="en-US" sz="1200">
                <a:solidFill>
                  <a:srgbClr val="4C4C4C"/>
                </a:solidFill>
              </a:rPr>
              <a:t> </a:t>
            </a:r>
            <a:endParaRPr lang="en-US"/>
          </a:p>
        </p:txBody>
      </p:sp>
      <p:sp>
        <p:nvSpPr>
          <p:cNvPr id="115" name="Google Shape;115;p4"/>
          <p:cNvSpPr txBox="1"/>
          <p:nvPr/>
        </p:nvSpPr>
        <p:spPr>
          <a:xfrm>
            <a:off x="6617997" y="4228994"/>
            <a:ext cx="2396707" cy="584735"/>
          </a:xfrm>
          <a:prstGeom prst="rect">
            <a:avLst/>
          </a:prstGeom>
          <a:noFill/>
          <a:ln>
            <a:noFill/>
          </a:ln>
        </p:spPr>
        <p:txBody>
          <a:bodyPr spcFirstLastPara="1" wrap="square" lIns="91425" tIns="45700" rIns="91425" bIns="45700" anchor="t" anchorCtr="0">
            <a:spAutoFit/>
          </a:bodyPr>
          <a:lstStyle/>
          <a:p>
            <a:pPr>
              <a:buClr>
                <a:srgbClr val="4C4C4C"/>
              </a:buClr>
              <a:buSzPts val="1200"/>
            </a:pPr>
            <a:r>
              <a:rPr lang="es-EC" sz="1600">
                <a:solidFill>
                  <a:srgbClr val="4C4C4C"/>
                </a:solidFill>
              </a:rPr>
              <a:t>Boleto de Quito Ecuador a Madrid España</a:t>
            </a:r>
          </a:p>
        </p:txBody>
      </p:sp>
      <p:sp>
        <p:nvSpPr>
          <p:cNvPr id="116" name="Google Shape;116;p4"/>
          <p:cNvSpPr txBox="1"/>
          <p:nvPr/>
        </p:nvSpPr>
        <p:spPr>
          <a:xfrm>
            <a:off x="367860" y="2160854"/>
            <a:ext cx="3437496" cy="307736"/>
          </a:xfrm>
          <a:prstGeom prst="rect">
            <a:avLst/>
          </a:prstGeom>
          <a:noFill/>
          <a:ln>
            <a:noFill/>
          </a:ln>
        </p:spPr>
        <p:txBody>
          <a:bodyPr spcFirstLastPara="1" wrap="square" lIns="91425" tIns="45700" rIns="91425" bIns="45700" anchor="t" anchorCtr="0">
            <a:spAutoFit/>
          </a:bodyPr>
          <a:lstStyle/>
          <a:p>
            <a:pPr>
              <a:buClr>
                <a:srgbClr val="4C4C4C"/>
              </a:buClr>
              <a:buSzPts val="1400"/>
            </a:pPr>
            <a:r>
              <a:rPr lang="en-US" b="1" i="1">
                <a:solidFill>
                  <a:srgbClr val="4C4C4C"/>
                </a:solidFill>
              </a:rPr>
              <a:t> </a:t>
            </a:r>
            <a:r>
              <a:rPr lang="es-EC" b="1" i="1">
                <a:solidFill>
                  <a:srgbClr val="4C4C4C"/>
                </a:solidFill>
              </a:rPr>
              <a:t>Científica  María Gracia Molestina</a:t>
            </a:r>
          </a:p>
        </p:txBody>
      </p:sp>
      <p:sp>
        <p:nvSpPr>
          <p:cNvPr id="118" name="Google Shape;118;p4"/>
          <p:cNvSpPr txBox="1"/>
          <p:nvPr/>
        </p:nvSpPr>
        <p:spPr>
          <a:xfrm>
            <a:off x="104775" y="525462"/>
            <a:ext cx="8629650" cy="14462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Times"/>
              <a:buNone/>
            </a:pPr>
            <a:r>
              <a:rPr lang="en-US" sz="4400" b="1" i="0" u="none">
                <a:solidFill>
                  <a:schemeClr val="lt1"/>
                </a:solidFill>
                <a:latin typeface="Times"/>
                <a:ea typeface="Times"/>
                <a:cs typeface="Times"/>
                <a:sym typeface="Times"/>
              </a:rPr>
              <a:t>PERIÓDICO </a:t>
            </a:r>
            <a:endParaRPr/>
          </a:p>
          <a:p>
            <a:pPr marL="0" marR="0" lvl="0" indent="0" algn="ctr" rtl="0">
              <a:lnSpc>
                <a:spcPct val="100000"/>
              </a:lnSpc>
              <a:spcBef>
                <a:spcPts val="0"/>
              </a:spcBef>
              <a:spcAft>
                <a:spcPts val="0"/>
              </a:spcAft>
              <a:buClr>
                <a:schemeClr val="lt1"/>
              </a:buClr>
              <a:buSzPts val="4400"/>
              <a:buFont typeface="Times"/>
              <a:buNone/>
            </a:pPr>
            <a:r>
              <a:rPr lang="en-US" sz="4400" b="1" i="0" u="none">
                <a:solidFill>
                  <a:schemeClr val="lt1"/>
                </a:solidFill>
                <a:latin typeface="Times"/>
                <a:ea typeface="Times"/>
                <a:cs typeface="Times"/>
                <a:sym typeface="Times"/>
              </a:rPr>
              <a:t>“CÓMO FUNCIONA EL MUNDO</a:t>
            </a:r>
            <a:endParaRPr/>
          </a:p>
        </p:txBody>
      </p:sp>
      <p:sp>
        <p:nvSpPr>
          <p:cNvPr id="119" name="Google Shape;119;p4"/>
          <p:cNvSpPr txBox="1"/>
          <p:nvPr/>
        </p:nvSpPr>
        <p:spPr>
          <a:xfrm>
            <a:off x="345287" y="2555608"/>
            <a:ext cx="8102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Arial"/>
              <a:buNone/>
            </a:pPr>
            <a:r>
              <a:rPr lang="en-US" sz="4800" b="1">
                <a:solidFill>
                  <a:srgbClr val="FFFF00"/>
                </a:solidFill>
              </a:rPr>
              <a:t>MISIÓN 2</a:t>
            </a:r>
            <a:endParaRPr/>
          </a:p>
        </p:txBody>
      </p:sp>
      <p:pic>
        <p:nvPicPr>
          <p:cNvPr id="2" name="Imagen 2">
            <a:extLst>
              <a:ext uri="{FF2B5EF4-FFF2-40B4-BE49-F238E27FC236}">
                <a16:creationId xmlns:a16="http://schemas.microsoft.com/office/drawing/2014/main" id="{B65FECDA-8D6B-4B62-A67E-DE7D7A7BF63A}"/>
              </a:ext>
            </a:extLst>
          </p:cNvPr>
          <p:cNvPicPr>
            <a:picLocks noChangeAspect="1"/>
          </p:cNvPicPr>
          <p:nvPr/>
        </p:nvPicPr>
        <p:blipFill>
          <a:blip r:embed="rId3"/>
          <a:stretch>
            <a:fillRect/>
          </a:stretch>
        </p:blipFill>
        <p:spPr>
          <a:xfrm>
            <a:off x="236256" y="3770699"/>
            <a:ext cx="5772970" cy="2422935"/>
          </a:xfrm>
          <a:prstGeom prst="rect">
            <a:avLst/>
          </a:prstGeom>
        </p:spPr>
      </p:pic>
      <p:grpSp>
        <p:nvGrpSpPr>
          <p:cNvPr id="3" name="Grupo 2">
            <a:extLst>
              <a:ext uri="{FF2B5EF4-FFF2-40B4-BE49-F238E27FC236}">
                <a16:creationId xmlns:a16="http://schemas.microsoft.com/office/drawing/2014/main" id="{4C83265D-E2A9-49EC-9FEF-0210B28E242B}"/>
              </a:ext>
            </a:extLst>
          </p:cNvPr>
          <p:cNvGrpSpPr/>
          <p:nvPr/>
        </p:nvGrpSpPr>
        <p:grpSpPr>
          <a:xfrm>
            <a:off x="-38100" y="-2598"/>
            <a:ext cx="9343875" cy="1909328"/>
            <a:chOff x="-38100" y="-2598"/>
            <a:chExt cx="9343875" cy="1909328"/>
          </a:xfrm>
        </p:grpSpPr>
        <p:sp>
          <p:nvSpPr>
            <p:cNvPr id="12" name="Rectángulo 11">
              <a:extLst>
                <a:ext uri="{FF2B5EF4-FFF2-40B4-BE49-F238E27FC236}">
                  <a16:creationId xmlns:a16="http://schemas.microsoft.com/office/drawing/2014/main" id="{4C1C18DA-2F08-4C88-9079-9C9B873EA9BF}"/>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Google Shape;234;gd21f68ac8b_0_69">
              <a:extLst>
                <a:ext uri="{FF2B5EF4-FFF2-40B4-BE49-F238E27FC236}">
                  <a16:creationId xmlns:a16="http://schemas.microsoft.com/office/drawing/2014/main" id="{C6946AAA-7156-47AF-831D-8A1BDA9AC312}"/>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extLst>
      <p:ext uri="{BB962C8B-B14F-4D97-AF65-F5344CB8AC3E}">
        <p14:creationId xmlns:p14="http://schemas.microsoft.com/office/powerpoint/2010/main" val="186939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2" name="Google Shape;182;p3"/>
          <p:cNvSpPr txBox="1"/>
          <p:nvPr/>
        </p:nvSpPr>
        <p:spPr>
          <a:xfrm>
            <a:off x="4800600" y="2971800"/>
            <a:ext cx="1905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pic>
        <p:nvPicPr>
          <p:cNvPr id="4" name="Imagen 4" descr="Imagen que contiene edificio, hombre, tablero, lado&#10;&#10;Descripción generada automáticamente">
            <a:extLst>
              <a:ext uri="{FF2B5EF4-FFF2-40B4-BE49-F238E27FC236}">
                <a16:creationId xmlns:a16="http://schemas.microsoft.com/office/drawing/2014/main" id="{C4D9CAD5-4B09-4788-9E94-A7EE2D7DC7CC}"/>
              </a:ext>
            </a:extLst>
          </p:cNvPr>
          <p:cNvPicPr>
            <a:picLocks noChangeAspect="1"/>
          </p:cNvPicPr>
          <p:nvPr/>
        </p:nvPicPr>
        <p:blipFill>
          <a:blip r:embed="rId3"/>
          <a:stretch>
            <a:fillRect/>
          </a:stretch>
        </p:blipFill>
        <p:spPr>
          <a:xfrm>
            <a:off x="2334" y="-118039"/>
            <a:ext cx="9116319" cy="6970509"/>
          </a:xfrm>
          <a:prstGeom prst="rect">
            <a:avLst/>
          </a:prstGeom>
        </p:spPr>
      </p:pic>
      <p:sp>
        <p:nvSpPr>
          <p:cNvPr id="5" name="CuadroTexto 4">
            <a:extLst>
              <a:ext uri="{FF2B5EF4-FFF2-40B4-BE49-F238E27FC236}">
                <a16:creationId xmlns:a16="http://schemas.microsoft.com/office/drawing/2014/main" id="{CE40624A-513E-47F1-A675-303E776E4519}"/>
              </a:ext>
            </a:extLst>
          </p:cNvPr>
          <p:cNvSpPr txBox="1"/>
          <p:nvPr/>
        </p:nvSpPr>
        <p:spPr>
          <a:xfrm>
            <a:off x="1689185" y="293038"/>
            <a:ext cx="607247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b="1">
                <a:latin typeface="Bell MT"/>
              </a:rPr>
              <a:t>PERIODICO </a:t>
            </a:r>
          </a:p>
          <a:p>
            <a:r>
              <a:rPr lang="es-ES" sz="2400" b="1">
                <a:latin typeface="Bell MT"/>
              </a:rPr>
              <a:t>           COMO FUNCIONA EL MUNDO </a:t>
            </a:r>
          </a:p>
          <a:p>
            <a:pPr algn="ctr"/>
            <a:endParaRPr lang="es-ES" sz="1800" b="1">
              <a:latin typeface="Bell MT"/>
            </a:endParaRPr>
          </a:p>
        </p:txBody>
      </p:sp>
      <p:sp>
        <p:nvSpPr>
          <p:cNvPr id="6" name="CuadroTexto 5">
            <a:extLst>
              <a:ext uri="{FF2B5EF4-FFF2-40B4-BE49-F238E27FC236}">
                <a16:creationId xmlns:a16="http://schemas.microsoft.com/office/drawing/2014/main" id="{36BFB235-1221-46A6-A40A-BF9AD3610F56}"/>
              </a:ext>
            </a:extLst>
          </p:cNvPr>
          <p:cNvSpPr txBox="1"/>
          <p:nvPr/>
        </p:nvSpPr>
        <p:spPr>
          <a:xfrm>
            <a:off x="822347" y="1152205"/>
            <a:ext cx="76680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b="1">
                <a:latin typeface="Bell MT"/>
              </a:rPr>
              <a:t>NOTICIAS DEL DIA         LA VANGUARDIA, 6 FEBRERO 1981           </a:t>
            </a:r>
          </a:p>
        </p:txBody>
      </p:sp>
      <p:sp>
        <p:nvSpPr>
          <p:cNvPr id="7" name="Google Shape;193;p6">
            <a:extLst>
              <a:ext uri="{FF2B5EF4-FFF2-40B4-BE49-F238E27FC236}">
                <a16:creationId xmlns:a16="http://schemas.microsoft.com/office/drawing/2014/main" id="{D505E4E0-7242-422E-8730-DF9A0C685A64}"/>
              </a:ext>
            </a:extLst>
          </p:cNvPr>
          <p:cNvSpPr txBox="1"/>
          <p:nvPr/>
        </p:nvSpPr>
        <p:spPr>
          <a:xfrm>
            <a:off x="583007" y="2138119"/>
            <a:ext cx="3733800" cy="3581400"/>
          </a:xfrm>
          <a:prstGeom prst="rect">
            <a:avLst/>
          </a:prstGeom>
          <a:solidFill>
            <a:srgbClr val="CFC6AD"/>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pic>
        <p:nvPicPr>
          <p:cNvPr id="8" name="Imagen 8" descr="Imagen que contiene panel solar, objeto, exterior, pasto&#10;&#10;Descripción generada automáticamente">
            <a:extLst>
              <a:ext uri="{FF2B5EF4-FFF2-40B4-BE49-F238E27FC236}">
                <a16:creationId xmlns:a16="http://schemas.microsoft.com/office/drawing/2014/main" id="{2E7781BD-5CBD-478F-B495-04A05F0A7929}"/>
              </a:ext>
            </a:extLst>
          </p:cNvPr>
          <p:cNvPicPr>
            <a:picLocks noChangeAspect="1"/>
          </p:cNvPicPr>
          <p:nvPr/>
        </p:nvPicPr>
        <p:blipFill>
          <a:blip r:embed="rId4"/>
          <a:stretch>
            <a:fillRect/>
          </a:stretch>
        </p:blipFill>
        <p:spPr>
          <a:xfrm>
            <a:off x="589143" y="2143400"/>
            <a:ext cx="3732777" cy="3608504"/>
          </a:xfrm>
          <a:prstGeom prst="rect">
            <a:avLst/>
          </a:prstGeom>
        </p:spPr>
      </p:pic>
      <p:sp>
        <p:nvSpPr>
          <p:cNvPr id="9" name="CuadroTexto 8">
            <a:extLst>
              <a:ext uri="{FF2B5EF4-FFF2-40B4-BE49-F238E27FC236}">
                <a16:creationId xmlns:a16="http://schemas.microsoft.com/office/drawing/2014/main" id="{13D06484-5E2B-4C20-9360-F17E939A83E9}"/>
              </a:ext>
            </a:extLst>
          </p:cNvPr>
          <p:cNvSpPr txBox="1"/>
          <p:nvPr/>
        </p:nvSpPr>
        <p:spPr>
          <a:xfrm>
            <a:off x="3959843" y="213411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
        <p:nvSpPr>
          <p:cNvPr id="2" name="CuadroTexto 1">
            <a:extLst>
              <a:ext uri="{FF2B5EF4-FFF2-40B4-BE49-F238E27FC236}">
                <a16:creationId xmlns:a16="http://schemas.microsoft.com/office/drawing/2014/main" id="{CAE0B221-18E8-4218-B070-E1F5CD5EB545}"/>
              </a:ext>
            </a:extLst>
          </p:cNvPr>
          <p:cNvSpPr txBox="1"/>
          <p:nvPr/>
        </p:nvSpPr>
        <p:spPr>
          <a:xfrm>
            <a:off x="4690054" y="1754349"/>
            <a:ext cx="32341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200" b="1">
                <a:latin typeface="Bell MT"/>
              </a:rPr>
              <a:t>Energía Solar</a:t>
            </a:r>
          </a:p>
        </p:txBody>
      </p:sp>
      <p:sp>
        <p:nvSpPr>
          <p:cNvPr id="3" name="CuadroTexto 2">
            <a:extLst>
              <a:ext uri="{FF2B5EF4-FFF2-40B4-BE49-F238E27FC236}">
                <a16:creationId xmlns:a16="http://schemas.microsoft.com/office/drawing/2014/main" id="{C2162493-1055-45FE-8CE5-0F5D0A43817C}"/>
              </a:ext>
            </a:extLst>
          </p:cNvPr>
          <p:cNvSpPr txBox="1"/>
          <p:nvPr/>
        </p:nvSpPr>
        <p:spPr>
          <a:xfrm>
            <a:off x="4624355" y="2404811"/>
            <a:ext cx="385543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a:latin typeface="Bell MT"/>
              </a:rPr>
              <a:t>Sea demostrado que la energía solar nos resulta económica, por muchos  beneficios que obtenemos de la Energía Solar.</a:t>
            </a:r>
          </a:p>
          <a:p>
            <a:r>
              <a:rPr lang="es-ES" sz="1600">
                <a:latin typeface="Bell MT"/>
              </a:rPr>
              <a:t>- No tiene costo es gratuito.</a:t>
            </a:r>
          </a:p>
          <a:p>
            <a:r>
              <a:rPr lang="es-ES" sz="1600">
                <a:latin typeface="Bell MT"/>
              </a:rPr>
              <a:t>- No pueden quitarnos.</a:t>
            </a:r>
          </a:p>
          <a:p>
            <a:r>
              <a:rPr lang="es-ES" sz="1600">
                <a:latin typeface="Bell MT"/>
              </a:rPr>
              <a:t>- No contamina.</a:t>
            </a:r>
          </a:p>
          <a:p>
            <a:r>
              <a:rPr lang="es-ES" sz="1600">
                <a:latin typeface="Bell MT"/>
              </a:rPr>
              <a:t>Por medio de los paneles solares obtenemos la energía solar para calentar el agua. </a:t>
            </a:r>
          </a:p>
          <a:p>
            <a:r>
              <a:rPr lang="es-ES" sz="1600">
                <a:latin typeface="Bell MT"/>
              </a:rPr>
              <a:t>De la forma que estamos obteniendo actualmente agua  caliente para nuestras casas, nos resulta un costo alto, también contamina el medio amiente.</a:t>
            </a:r>
          </a:p>
          <a:p>
            <a:r>
              <a:rPr lang="es-ES" sz="1600">
                <a:latin typeface="Bell MT"/>
              </a:rPr>
              <a:t>Algunos  meses no había sol entonces fabricaron algo adicional para los paneles que resulto muy caro  </a:t>
            </a:r>
          </a:p>
          <a:p>
            <a:endParaRPr lang="es-ES"/>
          </a:p>
        </p:txBody>
      </p:sp>
      <p:sp>
        <p:nvSpPr>
          <p:cNvPr id="10" name="CuadroTexto 9">
            <a:extLst>
              <a:ext uri="{FF2B5EF4-FFF2-40B4-BE49-F238E27FC236}">
                <a16:creationId xmlns:a16="http://schemas.microsoft.com/office/drawing/2014/main" id="{A2BE1F18-FC55-43E1-A203-B573B98E89DD}"/>
              </a:ext>
            </a:extLst>
          </p:cNvPr>
          <p:cNvSpPr txBox="1"/>
          <p:nvPr/>
        </p:nvSpPr>
        <p:spPr>
          <a:xfrm>
            <a:off x="1184578" y="595742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Periodista Yuliana Martínez</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descr="newspaper2"/>
          <p:cNvPicPr preferRelativeResize="0"/>
          <p:nvPr/>
        </p:nvPicPr>
        <p:blipFill rotWithShape="1">
          <a:blip r:embed="rId3">
            <a:alphaModFix/>
          </a:blip>
          <a:srcRect/>
          <a:stretch/>
        </p:blipFill>
        <p:spPr>
          <a:xfrm>
            <a:off x="-49212" y="-158750"/>
            <a:ext cx="9394825" cy="7027862"/>
          </a:xfrm>
          <a:prstGeom prst="rect">
            <a:avLst/>
          </a:prstGeom>
          <a:noFill/>
          <a:ln>
            <a:noFill/>
          </a:ln>
        </p:spPr>
      </p:pic>
      <p:sp>
        <p:nvSpPr>
          <p:cNvPr id="192" name="Google Shape;192;p6"/>
          <p:cNvSpPr txBox="1"/>
          <p:nvPr/>
        </p:nvSpPr>
        <p:spPr>
          <a:xfrm>
            <a:off x="543973" y="2112785"/>
            <a:ext cx="8388350" cy="646112"/>
          </a:xfrm>
          <a:prstGeom prst="rect">
            <a:avLst/>
          </a:prstGeom>
          <a:noFill/>
          <a:ln>
            <a:noFill/>
          </a:ln>
        </p:spPr>
        <p:txBody>
          <a:bodyPr spcFirstLastPara="1" wrap="square" lIns="91425" tIns="45700" rIns="91425" bIns="45700" anchor="t" anchorCtr="0">
            <a:spAutoFit/>
          </a:bodyPr>
          <a:lstStyle/>
          <a:p>
            <a:pPr>
              <a:buClr>
                <a:schemeClr val="dk1"/>
              </a:buClr>
              <a:buSzPts val="3600"/>
            </a:pPr>
            <a:r>
              <a:rPr lang="es-EC" sz="3600" b="1">
                <a:solidFill>
                  <a:schemeClr val="dk1"/>
                </a:solidFill>
                <a:latin typeface="Times"/>
                <a:cs typeface="Times"/>
                <a:sym typeface="Times"/>
              </a:rPr>
              <a:t>Noticia </a:t>
            </a:r>
            <a:r>
              <a:rPr lang="es-EC" sz="3600" b="1">
                <a:sym typeface="Times"/>
              </a:rPr>
              <a:t>miércoles, 20 agosto 2014</a:t>
            </a:r>
            <a:endParaRPr lang="es-EC" sz="3600" b="1">
              <a:latin typeface="Times"/>
              <a:cs typeface="Times"/>
            </a:endParaRPr>
          </a:p>
        </p:txBody>
      </p:sp>
      <p:sp>
        <p:nvSpPr>
          <p:cNvPr id="194" name="Google Shape;194;p6"/>
          <p:cNvSpPr txBox="1"/>
          <p:nvPr/>
        </p:nvSpPr>
        <p:spPr>
          <a:xfrm>
            <a:off x="3271762" y="2855286"/>
            <a:ext cx="2928230" cy="4524275"/>
          </a:xfrm>
          <a:prstGeom prst="rect">
            <a:avLst/>
          </a:prstGeom>
          <a:noFill/>
          <a:ln>
            <a:noFill/>
          </a:ln>
        </p:spPr>
        <p:txBody>
          <a:bodyPr spcFirstLastPara="1" wrap="square" lIns="91425" tIns="45700" rIns="91425" bIns="45700" anchor="t" anchorCtr="0">
            <a:spAutoFit/>
          </a:bodyPr>
          <a:lstStyle/>
          <a:p>
            <a:r>
              <a:rPr lang="es-EC" sz="1200"/>
              <a:t> </a:t>
            </a:r>
            <a:r>
              <a:rPr lang="es-EC" sz="1200" b="1"/>
              <a:t>Consumo de los recursos naturales</a:t>
            </a:r>
            <a:r>
              <a:rPr lang="es-EC" sz="1200"/>
              <a:t>: En un año las personas hemos consumido y desgastado los  recursos naturales y a causa de esto  el planeta se está quedando sin recursos naturales. La organización   Global </a:t>
            </a:r>
            <a:r>
              <a:rPr lang="es-EC" sz="1200" err="1"/>
              <a:t>Footprint</a:t>
            </a:r>
            <a:r>
              <a:rPr lang="es-EC" sz="1200"/>
              <a:t> Network</a:t>
            </a:r>
            <a:br>
              <a:rPr lang="es-EC" sz="1200"/>
            </a:br>
            <a:r>
              <a:rPr lang="es-EC" sz="1200"/>
              <a:t>  WWF</a:t>
            </a:r>
            <a:br>
              <a:rPr lang="es-EC" sz="1200"/>
            </a:br>
            <a:r>
              <a:rPr lang="es-EC" sz="1200"/>
              <a:t>  analizó la evolución de la</a:t>
            </a:r>
            <a:br>
              <a:rPr lang="es-EC" sz="1200"/>
            </a:br>
            <a:r>
              <a:rPr lang="es-EC" sz="1200"/>
              <a:t> huella ecológica y  alertaron que el mundo entró en déficit bio ambiental eso significa que  los recursos naturales se agotaron.  En el  2014,1970 y en el 2000  el crédito ecológico</a:t>
            </a:r>
            <a:r>
              <a:rPr lang="es-EC" sz="1200" b="1"/>
              <a:t> </a:t>
            </a:r>
            <a:r>
              <a:rPr lang="es-EC" sz="1200"/>
              <a:t>se agotó. El crédito ecológico significa recaudar dinero para protección de bosques y páramos.</a:t>
            </a:r>
            <a:br>
              <a:rPr lang="es-EC" sz="1200"/>
            </a:br>
            <a:r>
              <a:rPr lang="es-EC" sz="1200"/>
              <a:t>Algunos países consumen más recursos naturales que otros como España : en  50 años  la población consumió 2,8 porciento, de los recursos naturales.</a:t>
            </a:r>
          </a:p>
          <a:p>
            <a:pPr marL="0" marR="0" lvl="0" indent="0" algn="l">
              <a:lnSpc>
                <a:spcPct val="100000"/>
              </a:lnSpc>
              <a:spcBef>
                <a:spcPts val="0"/>
              </a:spcBef>
              <a:spcAft>
                <a:spcPts val="0"/>
              </a:spcAft>
              <a:buNone/>
            </a:pPr>
            <a:endParaRPr lang="en-US" sz="3600" b="0" i="0" u="none">
              <a:solidFill>
                <a:schemeClr val="dk1"/>
              </a:solidFill>
              <a:latin typeface="Times"/>
              <a:ea typeface="Times"/>
              <a:cs typeface="Times"/>
            </a:endParaRPr>
          </a:p>
        </p:txBody>
      </p:sp>
      <p:sp>
        <p:nvSpPr>
          <p:cNvPr id="196" name="Google Shape;196;p6"/>
          <p:cNvSpPr txBox="1"/>
          <p:nvPr/>
        </p:nvSpPr>
        <p:spPr>
          <a:xfrm>
            <a:off x="6705600" y="3036887"/>
            <a:ext cx="2133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endParaRPr lang="en-US" sz="1200">
              <a:solidFill>
                <a:srgbClr val="4C4C4C"/>
              </a:solidFill>
              <a:latin typeface="Times"/>
              <a:cs typeface="Times"/>
            </a:endParaRPr>
          </a:p>
        </p:txBody>
      </p:sp>
      <p:sp>
        <p:nvSpPr>
          <p:cNvPr id="197" name="Google Shape;197;p6"/>
          <p:cNvSpPr txBox="1"/>
          <p:nvPr/>
        </p:nvSpPr>
        <p:spPr>
          <a:xfrm>
            <a:off x="1252537" y="566737"/>
            <a:ext cx="7096125"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PERIÓDICO </a:t>
            </a:r>
            <a:endParaRPr/>
          </a:p>
          <a:p>
            <a:pPr marL="0" marR="0" lvl="0" indent="0" algn="ctr" rtl="0">
              <a:lnSpc>
                <a:spcPct val="100000"/>
              </a:lnSpc>
              <a:spcBef>
                <a:spcPts val="0"/>
              </a:spcBef>
              <a:spcAft>
                <a:spcPts val="0"/>
              </a:spcAft>
              <a:buClr>
                <a:srgbClr val="4C4C4C"/>
              </a:buClr>
              <a:buSzPts val="3600"/>
              <a:buFont typeface="Times"/>
              <a:buNone/>
            </a:pPr>
            <a:r>
              <a:rPr lang="en-US" sz="3600" b="1" i="0" u="none">
                <a:solidFill>
                  <a:srgbClr val="4C4C4C"/>
                </a:solidFill>
                <a:latin typeface="Times"/>
                <a:ea typeface="Times"/>
                <a:cs typeface="Times"/>
                <a:sym typeface="Times"/>
              </a:rPr>
              <a:t>“CÓMO FUNCIONA EL MUNDO</a:t>
            </a:r>
            <a:endParaRPr/>
          </a:p>
        </p:txBody>
      </p:sp>
      <p:sp>
        <p:nvSpPr>
          <p:cNvPr id="198" name="Google Shape;198;p6"/>
          <p:cNvSpPr txBox="1"/>
          <p:nvPr/>
        </p:nvSpPr>
        <p:spPr>
          <a:xfrm>
            <a:off x="2092008" y="1763137"/>
            <a:ext cx="5505630" cy="707846"/>
          </a:xfrm>
          <a:prstGeom prst="rect">
            <a:avLst/>
          </a:prstGeom>
          <a:noFill/>
          <a:ln>
            <a:noFill/>
          </a:ln>
        </p:spPr>
        <p:txBody>
          <a:bodyPr spcFirstLastPara="1" wrap="square" lIns="91425" tIns="45700" rIns="91425" bIns="45700" anchor="t" anchorCtr="0">
            <a:spAutoFit/>
          </a:bodyPr>
          <a:lstStyle/>
          <a:p>
            <a:pPr>
              <a:buClr>
                <a:schemeClr val="dk1"/>
              </a:buClr>
              <a:buSzPts val="2000"/>
            </a:pPr>
            <a:r>
              <a:rPr lang="en-US" sz="2000" b="1" i="0" u="none">
                <a:solidFill>
                  <a:schemeClr val="dk1"/>
                </a:solidFill>
                <a:latin typeface="Times"/>
                <a:ea typeface="Times"/>
                <a:cs typeface="Times"/>
                <a:sym typeface="Times"/>
              </a:rPr>
              <a:t>NOTICIAS SOBRE</a:t>
            </a:r>
            <a:r>
              <a:rPr lang="en-US" sz="2000" b="1">
                <a:solidFill>
                  <a:schemeClr val="dk1"/>
                </a:solidFill>
                <a:latin typeface="Times"/>
                <a:ea typeface="Times"/>
                <a:cs typeface="Times"/>
                <a:sym typeface="Times"/>
              </a:rPr>
              <a:t> RECURSOS NATURALES</a:t>
            </a:r>
            <a:endParaRPr lang="es-ES">
              <a:solidFill>
                <a:schemeClr val="dk1"/>
              </a:solidFill>
              <a:ea typeface="Times"/>
            </a:endParaRPr>
          </a:p>
          <a:p>
            <a:pPr>
              <a:buSzPts val="2000"/>
              <a:buFont typeface="Times"/>
            </a:pPr>
            <a:endParaRPr lang="en-US" sz="2000" b="1">
              <a:solidFill>
                <a:schemeClr val="dk1"/>
              </a:solidFill>
              <a:latin typeface="Times"/>
              <a:cs typeface="Times"/>
            </a:endParaRPr>
          </a:p>
        </p:txBody>
      </p:sp>
      <p:sp>
        <p:nvSpPr>
          <p:cNvPr id="199" name="Google Shape;199;p6"/>
          <p:cNvSpPr txBox="1"/>
          <p:nvPr/>
        </p:nvSpPr>
        <p:spPr>
          <a:xfrm>
            <a:off x="7559675" y="1865312"/>
            <a:ext cx="9636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200"/>
              <a:buFont typeface="Times"/>
              <a:buNone/>
            </a:pPr>
            <a:r>
              <a:rPr lang="en-US" sz="1200" b="1" i="0" u="none">
                <a:solidFill>
                  <a:srgbClr val="4C4C4C"/>
                </a:solidFill>
                <a:latin typeface="Times"/>
                <a:ea typeface="Times"/>
                <a:cs typeface="Times"/>
                <a:sym typeface="Times"/>
              </a:rPr>
              <a:t>- Since 1802</a:t>
            </a:r>
            <a:endParaRPr/>
          </a:p>
        </p:txBody>
      </p:sp>
      <p:sp>
        <p:nvSpPr>
          <p:cNvPr id="2" name="CuadroTexto 1">
            <a:extLst>
              <a:ext uri="{FF2B5EF4-FFF2-40B4-BE49-F238E27FC236}">
                <a16:creationId xmlns:a16="http://schemas.microsoft.com/office/drawing/2014/main" id="{7224E933-8417-4FA7-8082-B21F2A53669B}"/>
              </a:ext>
            </a:extLst>
          </p:cNvPr>
          <p:cNvSpPr txBox="1"/>
          <p:nvPr/>
        </p:nvSpPr>
        <p:spPr>
          <a:xfrm>
            <a:off x="6206145" y="2877590"/>
            <a:ext cx="294877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sz="1200" b="1"/>
              <a:t>Duplicación de los recursos naturales</a:t>
            </a:r>
            <a:r>
              <a:rPr lang="es-EC" sz="1200"/>
              <a:t>: En todos estos años las personas hemos  duplicado el consumo de  recursos naturales como en 1961 la humanidad​</a:t>
            </a:r>
            <a:br>
              <a:rPr lang="es-EC" sz="1200"/>
            </a:br>
            <a:r>
              <a:rPr lang="es-EC" sz="1200"/>
              <a:t>consumió 2/3 partes de​</a:t>
            </a:r>
            <a:br>
              <a:rPr lang="es-EC" sz="1200"/>
            </a:br>
            <a:r>
              <a:rPr lang="es-EC" sz="1200"/>
              <a:t>los recursos naturales​</a:t>
            </a:r>
            <a:br>
              <a:rPr lang="es-EC" sz="1200"/>
            </a:br>
            <a:r>
              <a:rPr lang="es-EC" sz="1200"/>
              <a:t>del planeta, en el 2014​ se necesitó ​</a:t>
            </a:r>
            <a:br>
              <a:rPr lang="es-EC" sz="1200"/>
            </a:br>
            <a:r>
              <a:rPr lang="es-EC" sz="1200"/>
              <a:t>un planeta​</a:t>
            </a:r>
            <a:br>
              <a:rPr lang="es-EC" sz="1200"/>
            </a:br>
            <a:r>
              <a:rPr lang="es-EC" sz="1200"/>
              <a:t>y medio a causa de los problemas que ubo en ese año . Si es que en unos años no cuidamos el planeta y sus recursos naturales necesitaremos 3 </a:t>
            </a:r>
            <a:endParaRPr lang="es-ES" sz="1200"/>
          </a:p>
          <a:p>
            <a:r>
              <a:rPr lang="es-EC" sz="1200"/>
              <a:t>planetas en el futuro para poder sobrevivir ¡¡ Cuidemos nuestro planeta y sus recursos naturales!!</a:t>
            </a:r>
          </a:p>
        </p:txBody>
      </p:sp>
      <p:pic>
        <p:nvPicPr>
          <p:cNvPr id="3" name="Imagen 3">
            <a:extLst>
              <a:ext uri="{FF2B5EF4-FFF2-40B4-BE49-F238E27FC236}">
                <a16:creationId xmlns:a16="http://schemas.microsoft.com/office/drawing/2014/main" id="{36905C91-0321-4227-8393-55DBF7C46855}"/>
              </a:ext>
            </a:extLst>
          </p:cNvPr>
          <p:cNvPicPr>
            <a:picLocks noChangeAspect="1"/>
          </p:cNvPicPr>
          <p:nvPr/>
        </p:nvPicPr>
        <p:blipFill>
          <a:blip r:embed="rId4"/>
          <a:stretch>
            <a:fillRect/>
          </a:stretch>
        </p:blipFill>
        <p:spPr>
          <a:xfrm>
            <a:off x="301500" y="3234178"/>
            <a:ext cx="2710387" cy="2670440"/>
          </a:xfrm>
          <a:prstGeom prst="rect">
            <a:avLst/>
          </a:prstGeom>
        </p:spPr>
      </p:pic>
      <p:sp>
        <p:nvSpPr>
          <p:cNvPr id="4" name="CuadroTexto 3">
            <a:extLst>
              <a:ext uri="{FF2B5EF4-FFF2-40B4-BE49-F238E27FC236}">
                <a16:creationId xmlns:a16="http://schemas.microsoft.com/office/drawing/2014/main" id="{FB62A80C-C383-47AA-9D60-CC51A4F8A9F3}"/>
              </a:ext>
            </a:extLst>
          </p:cNvPr>
          <p:cNvSpPr txBox="1"/>
          <p:nvPr/>
        </p:nvSpPr>
        <p:spPr>
          <a:xfrm>
            <a:off x="6602055" y="595672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Científica María Gracia Molestina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6" name="Imagen 4" descr="Imagen que contiene edificio, hombre, tablero, lado&#10;&#10;Descripción generada automáticamente">
            <a:extLst>
              <a:ext uri="{FF2B5EF4-FFF2-40B4-BE49-F238E27FC236}">
                <a16:creationId xmlns:a16="http://schemas.microsoft.com/office/drawing/2014/main" id="{64F79402-B09A-461E-8AAD-38B2E8001C3E}"/>
              </a:ext>
            </a:extLst>
          </p:cNvPr>
          <p:cNvPicPr>
            <a:picLocks noChangeAspect="1"/>
          </p:cNvPicPr>
          <p:nvPr/>
        </p:nvPicPr>
        <p:blipFill>
          <a:blip r:embed="rId3"/>
          <a:stretch>
            <a:fillRect/>
          </a:stretch>
        </p:blipFill>
        <p:spPr>
          <a:xfrm>
            <a:off x="40434" y="-3739"/>
            <a:ext cx="9116319" cy="6970509"/>
          </a:xfrm>
          <a:prstGeom prst="rect">
            <a:avLst/>
          </a:prstGeom>
        </p:spPr>
      </p:pic>
      <p:cxnSp>
        <p:nvCxnSpPr>
          <p:cNvPr id="207" name="Google Shape;207;p7"/>
          <p:cNvCxnSpPr/>
          <p:nvPr/>
        </p:nvCxnSpPr>
        <p:spPr>
          <a:xfrm>
            <a:off x="304800" y="457200"/>
            <a:ext cx="8534400" cy="0"/>
          </a:xfrm>
          <a:prstGeom prst="straightConnector1">
            <a:avLst/>
          </a:prstGeom>
          <a:noFill/>
          <a:ln w="9525" cap="flat" cmpd="sng">
            <a:solidFill>
              <a:schemeClr val="dk1"/>
            </a:solidFill>
            <a:prstDash val="solid"/>
            <a:miter lim="800000"/>
            <a:headEnd type="none" w="med" len="med"/>
            <a:tailEnd type="none" w="med" len="med"/>
          </a:ln>
        </p:spPr>
      </p:cxnSp>
      <p:cxnSp>
        <p:nvCxnSpPr>
          <p:cNvPr id="208" name="Google Shape;208;p7"/>
          <p:cNvCxnSpPr/>
          <p:nvPr/>
        </p:nvCxnSpPr>
        <p:spPr>
          <a:xfrm>
            <a:off x="304800" y="495300"/>
            <a:ext cx="8534400" cy="0"/>
          </a:xfrm>
          <a:prstGeom prst="straightConnector1">
            <a:avLst/>
          </a:prstGeom>
          <a:noFill/>
          <a:ln w="9525" cap="flat" cmpd="sng">
            <a:solidFill>
              <a:schemeClr val="dk1"/>
            </a:solidFill>
            <a:prstDash val="solid"/>
            <a:miter lim="800000"/>
            <a:headEnd type="none" w="med" len="med"/>
            <a:tailEnd type="none" w="med" len="med"/>
          </a:ln>
        </p:spPr>
      </p:cxnSp>
      <p:cxnSp>
        <p:nvCxnSpPr>
          <p:cNvPr id="209" name="Google Shape;209;p7"/>
          <p:cNvCxnSpPr/>
          <p:nvPr/>
        </p:nvCxnSpPr>
        <p:spPr>
          <a:xfrm>
            <a:off x="304800" y="1066800"/>
            <a:ext cx="8534400" cy="0"/>
          </a:xfrm>
          <a:prstGeom prst="straightConnector1">
            <a:avLst/>
          </a:prstGeom>
          <a:noFill/>
          <a:ln w="9525" cap="flat" cmpd="sng">
            <a:solidFill>
              <a:schemeClr val="dk1"/>
            </a:solidFill>
            <a:prstDash val="solid"/>
            <a:miter lim="800000"/>
            <a:headEnd type="none" w="med" len="med"/>
            <a:tailEnd type="none" w="med" len="med"/>
          </a:ln>
        </p:spPr>
      </p:cxnSp>
      <p:sp>
        <p:nvSpPr>
          <p:cNvPr id="210" name="Google Shape;210;p7"/>
          <p:cNvSpPr txBox="1"/>
          <p:nvPr/>
        </p:nvSpPr>
        <p:spPr>
          <a:xfrm>
            <a:off x="7510849" y="459259"/>
            <a:ext cx="131861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2400"/>
              <a:buFont typeface="Arial Black"/>
              <a:buNone/>
            </a:pPr>
            <a:r>
              <a:rPr lang="en-US" sz="2400" b="0" i="0" u="none">
                <a:solidFill>
                  <a:srgbClr val="4C4C4C"/>
                </a:solidFill>
                <a:latin typeface="Arial Black"/>
                <a:ea typeface="Arial Black"/>
                <a:cs typeface="Arial Black"/>
                <a:sym typeface="Arial Black"/>
              </a:rPr>
              <a:t>NEWS</a:t>
            </a:r>
            <a:endParaRPr/>
          </a:p>
        </p:txBody>
      </p:sp>
      <p:cxnSp>
        <p:nvCxnSpPr>
          <p:cNvPr id="211" name="Google Shape;211;p7"/>
          <p:cNvCxnSpPr/>
          <p:nvPr/>
        </p:nvCxnSpPr>
        <p:spPr>
          <a:xfrm>
            <a:off x="4572000" y="1219200"/>
            <a:ext cx="0" cy="5334000"/>
          </a:xfrm>
          <a:prstGeom prst="straightConnector1">
            <a:avLst/>
          </a:prstGeom>
          <a:noFill/>
          <a:ln w="9525" cap="flat" cmpd="sng">
            <a:solidFill>
              <a:schemeClr val="dk1"/>
            </a:solidFill>
            <a:prstDash val="solid"/>
            <a:miter lim="800000"/>
            <a:headEnd type="none" w="med" len="med"/>
            <a:tailEnd type="none" w="med" len="med"/>
          </a:ln>
        </p:spPr>
      </p:cxnSp>
      <p:sp>
        <p:nvSpPr>
          <p:cNvPr id="212" name="Google Shape;212;p7"/>
          <p:cNvSpPr txBox="1">
            <a:spLocks noGrp="1"/>
          </p:cNvSpPr>
          <p:nvPr>
            <p:ph type="title"/>
          </p:nvPr>
        </p:nvSpPr>
        <p:spPr>
          <a:xfrm>
            <a:off x="391298" y="924695"/>
            <a:ext cx="4205414" cy="1392196"/>
          </a:xfrm>
          <a:prstGeom prst="rect">
            <a:avLst/>
          </a:prstGeom>
          <a:noFill/>
          <a:ln>
            <a:noFill/>
          </a:ln>
        </p:spPr>
        <p:txBody>
          <a:bodyPr spcFirstLastPara="1" wrap="square" lIns="91425" tIns="45700" rIns="91425" bIns="45700" anchor="ctr" anchorCtr="0">
            <a:noAutofit/>
          </a:bodyPr>
          <a:lstStyle/>
          <a:p>
            <a:pPr algn="l">
              <a:buClr>
                <a:srgbClr val="FF0000"/>
              </a:buClr>
              <a:buSzPts val="2800"/>
            </a:pPr>
            <a:r>
              <a:rPr lang="es-EC" sz="3600"/>
              <a:t>Avances científicos energéticos</a:t>
            </a:r>
          </a:p>
        </p:txBody>
      </p:sp>
      <p:sp>
        <p:nvSpPr>
          <p:cNvPr id="214" name="Google Shape;214;p7"/>
          <p:cNvSpPr txBox="1"/>
          <p:nvPr/>
        </p:nvSpPr>
        <p:spPr>
          <a:xfrm>
            <a:off x="4635845" y="1414848"/>
            <a:ext cx="2529014" cy="3046948"/>
          </a:xfrm>
          <a:prstGeom prst="rect">
            <a:avLst/>
          </a:prstGeom>
          <a:noFill/>
          <a:ln>
            <a:noFill/>
          </a:ln>
        </p:spPr>
        <p:txBody>
          <a:bodyPr spcFirstLastPara="1" wrap="square" lIns="91425" tIns="45700" rIns="91425" bIns="45700" anchor="t" anchorCtr="0">
            <a:spAutoFit/>
          </a:bodyPr>
          <a:lstStyle/>
          <a:p>
            <a:pPr>
              <a:buSzPts val="2400"/>
            </a:pPr>
            <a:r>
              <a:rPr lang="es-EC" sz="1200"/>
              <a:t>En España una de las mayores petroleras, se lanzó al negocio de la energía solar. Antes costaba mucho mantener una casa con todos los electrodomésticos. </a:t>
            </a:r>
            <a:endParaRPr lang="es-ES" sz="1200"/>
          </a:p>
          <a:p>
            <a:pPr>
              <a:buSzPts val="2400"/>
            </a:pPr>
            <a:r>
              <a:rPr lang="es-EC" sz="1200"/>
              <a:t>Pero ahora la energía Solar permite que esto sea más barato. Los trabajadores de </a:t>
            </a:r>
            <a:endParaRPr lang="es-ES" sz="1200"/>
          </a:p>
          <a:p>
            <a:pPr>
              <a:buSzPts val="2400"/>
            </a:pPr>
            <a:r>
              <a:rPr lang="es-EC" sz="1200"/>
              <a:t>esta empresa dice " </a:t>
            </a:r>
            <a:endParaRPr lang="es-ES" sz="1200"/>
          </a:p>
          <a:p>
            <a:pPr>
              <a:buSzPts val="2400"/>
            </a:pPr>
            <a:r>
              <a:rPr lang="es-EC" sz="1200"/>
              <a:t>No creemos que el negocio petrolero no de frutos, solo que este </a:t>
            </a:r>
            <a:endParaRPr lang="es-ES" sz="1200"/>
          </a:p>
          <a:p>
            <a:pPr>
              <a:buSzPts val="2400"/>
            </a:pPr>
            <a:r>
              <a:rPr lang="es-EC" sz="1200"/>
              <a:t>negocio tiene mucho potencial".</a:t>
            </a:r>
            <a:endParaRPr lang="es-ES" sz="1200"/>
          </a:p>
          <a:p>
            <a:pPr>
              <a:buSzPts val="2400"/>
            </a:pPr>
            <a:r>
              <a:rPr lang="es-EC" sz="1200"/>
              <a:t>Gracias a la tecnología tan avanzada se permite desarrollar cosas como esta. </a:t>
            </a:r>
          </a:p>
        </p:txBody>
      </p:sp>
      <p:cxnSp>
        <p:nvCxnSpPr>
          <p:cNvPr id="216" name="Google Shape;216;p7"/>
          <p:cNvCxnSpPr/>
          <p:nvPr/>
        </p:nvCxnSpPr>
        <p:spPr>
          <a:xfrm>
            <a:off x="4674973" y="4403124"/>
            <a:ext cx="4038600" cy="0"/>
          </a:xfrm>
          <a:prstGeom prst="straightConnector1">
            <a:avLst/>
          </a:prstGeom>
          <a:noFill/>
          <a:ln w="9525" cap="flat" cmpd="sng">
            <a:solidFill>
              <a:schemeClr val="dk1"/>
            </a:solidFill>
            <a:prstDash val="solid"/>
            <a:miter lim="800000"/>
            <a:headEnd type="none" w="med" len="med"/>
            <a:tailEnd type="none" w="med" len="med"/>
          </a:ln>
        </p:spPr>
      </p:cxnSp>
      <p:sp>
        <p:nvSpPr>
          <p:cNvPr id="217" name="Google Shape;217;p7"/>
          <p:cNvSpPr txBox="1">
            <a:spLocks noGrp="1"/>
          </p:cNvSpPr>
          <p:nvPr>
            <p:ph type="body" idx="1"/>
          </p:nvPr>
        </p:nvSpPr>
        <p:spPr>
          <a:xfrm>
            <a:off x="5500817" y="4466967"/>
            <a:ext cx="2386912" cy="731109"/>
          </a:xfrm>
          <a:prstGeom prst="rect">
            <a:avLst/>
          </a:prstGeom>
          <a:noFill/>
          <a:ln>
            <a:noFill/>
          </a:ln>
        </p:spPr>
        <p:txBody>
          <a:bodyPr spcFirstLastPara="1" wrap="square" lIns="91425" tIns="45700" rIns="91425" bIns="45700" anchor="t" anchorCtr="0">
            <a:noAutofit/>
          </a:bodyPr>
          <a:lstStyle/>
          <a:p>
            <a:pPr marL="342900">
              <a:spcBef>
                <a:spcPts val="0"/>
              </a:spcBef>
              <a:buNone/>
            </a:pPr>
            <a:r>
              <a:rPr lang="es-EC" sz="2000" b="1">
                <a:solidFill>
                  <a:srgbClr val="4C4C4C"/>
                </a:solidFill>
              </a:rPr>
              <a:t>   Energía para</a:t>
            </a:r>
            <a:endParaRPr lang="es-EC" sz="2000" err="1">
              <a:solidFill>
                <a:srgbClr val="000000"/>
              </a:solidFill>
            </a:endParaRPr>
          </a:p>
          <a:p>
            <a:pPr marL="342900">
              <a:spcBef>
                <a:spcPts val="0"/>
              </a:spcBef>
              <a:buNone/>
            </a:pPr>
            <a:r>
              <a:rPr lang="es-EC" sz="2000" b="1">
                <a:solidFill>
                  <a:srgbClr val="4C4C4C"/>
                </a:solidFill>
              </a:rPr>
              <a:t> cambio climático</a:t>
            </a:r>
            <a:endParaRPr lang="es-EC" sz="2000"/>
          </a:p>
        </p:txBody>
      </p:sp>
      <p:sp>
        <p:nvSpPr>
          <p:cNvPr id="218" name="Google Shape;218;p7"/>
          <p:cNvSpPr txBox="1"/>
          <p:nvPr/>
        </p:nvSpPr>
        <p:spPr>
          <a:xfrm>
            <a:off x="4572961" y="5170367"/>
            <a:ext cx="4370171" cy="1581976"/>
          </a:xfrm>
          <a:prstGeom prst="rect">
            <a:avLst/>
          </a:prstGeom>
          <a:noFill/>
          <a:ln>
            <a:noFill/>
          </a:ln>
        </p:spPr>
        <p:txBody>
          <a:bodyPr spcFirstLastPara="1" wrap="square" lIns="91425" tIns="45700" rIns="91425" bIns="45700" anchor="t" anchorCtr="0">
            <a:spAutoFit/>
          </a:bodyPr>
          <a:lstStyle/>
          <a:p>
            <a:pPr>
              <a:buClr>
                <a:srgbClr val="4C4C4C"/>
              </a:buClr>
              <a:buSzPts val="1200"/>
            </a:pPr>
            <a:r>
              <a:rPr lang="es-EC" sz="1200"/>
              <a:t>Líderes mundiales acordaron  hacer actos para cambiar el cambio climático. Dicen que esto será posible con energías libres de carbono. Este desafío requiere una tecnología muy avanzada.</a:t>
            </a:r>
            <a:r>
              <a:rPr lang="es-EC" sz="1200">
                <a:solidFill>
                  <a:srgbClr val="4C4C4C"/>
                </a:solidFill>
              </a:rPr>
              <a:t> E</a:t>
            </a:r>
            <a:r>
              <a:rPr lang="es-EC" sz="1200"/>
              <a:t>nergías limpias: renovables (particularmente solar y eólica), nuclear. La I+D ( Investigación y Desarrollo) está tratando de avanzar en esta tecnología, pero necesitan que los gobiernos de todo el mundo aporten a esta investigación para combatir el cambio climático.</a:t>
            </a:r>
          </a:p>
        </p:txBody>
      </p:sp>
      <p:sp>
        <p:nvSpPr>
          <p:cNvPr id="219" name="Google Shape;219;p7"/>
          <p:cNvSpPr txBox="1"/>
          <p:nvPr/>
        </p:nvSpPr>
        <p:spPr>
          <a:xfrm>
            <a:off x="350827" y="532889"/>
            <a:ext cx="3276600" cy="336550"/>
          </a:xfrm>
          <a:prstGeom prst="rect">
            <a:avLst/>
          </a:prstGeom>
          <a:noFill/>
          <a:ln>
            <a:noFill/>
          </a:ln>
        </p:spPr>
        <p:txBody>
          <a:bodyPr spcFirstLastPara="1" wrap="square" lIns="91425" tIns="45700" rIns="91425" bIns="45700" anchor="t" anchorCtr="0">
            <a:spAutoFit/>
          </a:bodyPr>
          <a:lstStyle/>
          <a:p>
            <a:pPr>
              <a:buClr>
                <a:srgbClr val="4C4C4C"/>
              </a:buClr>
              <a:buSzPts val="1600"/>
            </a:pPr>
            <a:r>
              <a:rPr lang="en-US" sz="1600">
                <a:solidFill>
                  <a:srgbClr val="4C4C4C"/>
                </a:solidFill>
              </a:rPr>
              <a:t>15 04</a:t>
            </a:r>
            <a:r>
              <a:rPr lang="en-US" sz="1600" b="0" i="0" u="none">
                <a:solidFill>
                  <a:srgbClr val="4C4C4C"/>
                </a:solidFill>
                <a:latin typeface="Arial"/>
                <a:ea typeface="Arial"/>
                <a:cs typeface="Arial"/>
                <a:sym typeface="Arial"/>
              </a:rPr>
              <a:t> </a:t>
            </a:r>
            <a:r>
              <a:rPr lang="en-US" sz="1600">
                <a:solidFill>
                  <a:srgbClr val="4C4C4C"/>
                </a:solidFill>
              </a:rPr>
              <a:t>2021</a:t>
            </a:r>
            <a:endParaRPr/>
          </a:p>
        </p:txBody>
      </p:sp>
      <p:sp>
        <p:nvSpPr>
          <p:cNvPr id="17" name="Google Shape;210;p7">
            <a:extLst>
              <a:ext uri="{FF2B5EF4-FFF2-40B4-BE49-F238E27FC236}">
                <a16:creationId xmlns:a16="http://schemas.microsoft.com/office/drawing/2014/main" id="{2E740516-03AD-462E-A78E-62146C380B60}"/>
              </a:ext>
            </a:extLst>
          </p:cNvPr>
          <p:cNvSpPr txBox="1"/>
          <p:nvPr/>
        </p:nvSpPr>
        <p:spPr>
          <a:xfrm>
            <a:off x="5422556" y="1089454"/>
            <a:ext cx="2603713" cy="369291"/>
          </a:xfrm>
          <a:prstGeom prst="rect">
            <a:avLst/>
          </a:prstGeom>
          <a:noFill/>
          <a:ln>
            <a:noFill/>
          </a:ln>
        </p:spPr>
        <p:txBody>
          <a:bodyPr spcFirstLastPara="1" wrap="square" lIns="91425" tIns="45700" rIns="91425" bIns="45700" anchor="t" anchorCtr="0">
            <a:spAutoFit/>
          </a:bodyPr>
          <a:lstStyle/>
          <a:p>
            <a:r>
              <a:rPr lang="es-EC" sz="1800" b="1">
                <a:solidFill>
                  <a:srgbClr val="4C4C4C"/>
                </a:solidFill>
                <a:sym typeface="Arial Black"/>
              </a:rPr>
              <a:t>La vida energética</a:t>
            </a:r>
            <a:endParaRPr lang="es-EC" sz="1800" b="1">
              <a:solidFill>
                <a:srgbClr val="4C4C4C"/>
              </a:solidFill>
            </a:endParaRPr>
          </a:p>
        </p:txBody>
      </p:sp>
      <p:sp>
        <p:nvSpPr>
          <p:cNvPr id="2" name="CuadroTexto 1">
            <a:extLst>
              <a:ext uri="{FF2B5EF4-FFF2-40B4-BE49-F238E27FC236}">
                <a16:creationId xmlns:a16="http://schemas.microsoft.com/office/drawing/2014/main" id="{4CC1E29E-5B5B-4115-AB56-14CD9D4EA132}"/>
              </a:ext>
            </a:extLst>
          </p:cNvPr>
          <p:cNvSpPr txBox="1"/>
          <p:nvPr/>
        </p:nvSpPr>
        <p:spPr>
          <a:xfrm>
            <a:off x="843334" y="502145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Diseñadora Ariana Ortega </a:t>
            </a:r>
          </a:p>
        </p:txBody>
      </p:sp>
      <p:sp>
        <p:nvSpPr>
          <p:cNvPr id="18" name="Google Shape;214;p7">
            <a:extLst>
              <a:ext uri="{FF2B5EF4-FFF2-40B4-BE49-F238E27FC236}">
                <a16:creationId xmlns:a16="http://schemas.microsoft.com/office/drawing/2014/main" id="{58C9E96E-864A-4A46-949B-E265DA2CD5AD}"/>
              </a:ext>
            </a:extLst>
          </p:cNvPr>
          <p:cNvSpPr txBox="1"/>
          <p:nvPr/>
        </p:nvSpPr>
        <p:spPr>
          <a:xfrm>
            <a:off x="7094839" y="1414849"/>
            <a:ext cx="1664041" cy="2308284"/>
          </a:xfrm>
          <a:prstGeom prst="rect">
            <a:avLst/>
          </a:prstGeom>
          <a:noFill/>
          <a:ln>
            <a:noFill/>
          </a:ln>
        </p:spPr>
        <p:txBody>
          <a:bodyPr spcFirstLastPara="1" wrap="square" lIns="91425" tIns="45700" rIns="91425" bIns="45700" anchor="t" anchorCtr="0">
            <a:spAutoFit/>
          </a:bodyPr>
          <a:lstStyle/>
          <a:p>
            <a:pPr>
              <a:buSzPts val="2400"/>
            </a:pPr>
            <a:r>
              <a:rPr lang="es-EC" sz="1200"/>
              <a:t>El desarrollo de esta tecnología está permitiendo que otros productos tengan más eficacia.</a:t>
            </a:r>
          </a:p>
          <a:p>
            <a:pPr>
              <a:buSzPts val="2400"/>
            </a:pPr>
            <a:r>
              <a:rPr lang="es-EC" sz="1200"/>
              <a:t>Por ejemplo:</a:t>
            </a:r>
            <a:br>
              <a:rPr lang="es-EC" sz="1200">
                <a:solidFill>
                  <a:srgbClr val="4C4C4C"/>
                </a:solidFill>
              </a:rPr>
            </a:br>
            <a:r>
              <a:rPr lang="es-EC" sz="1200"/>
              <a:t>electrodomésticos con muy bajo nivel de contaminar el medio Ambiente.</a:t>
            </a:r>
          </a:p>
          <a:p>
            <a:pPr>
              <a:buSzPts val="2400"/>
            </a:pPr>
            <a:r>
              <a:rPr lang="es-EC" sz="1200"/>
              <a:t>Y todo Gracias a la tecnología.</a:t>
            </a:r>
          </a:p>
        </p:txBody>
      </p:sp>
      <p:pic>
        <p:nvPicPr>
          <p:cNvPr id="3" name="Imagen 3" descr="Diagrama&#10;&#10;Descripción generada automáticamente">
            <a:extLst>
              <a:ext uri="{FF2B5EF4-FFF2-40B4-BE49-F238E27FC236}">
                <a16:creationId xmlns:a16="http://schemas.microsoft.com/office/drawing/2014/main" id="{302B24F1-DAF6-4B6C-9963-BA3F40B745DB}"/>
              </a:ext>
            </a:extLst>
          </p:cNvPr>
          <p:cNvPicPr>
            <a:picLocks noChangeAspect="1"/>
          </p:cNvPicPr>
          <p:nvPr/>
        </p:nvPicPr>
        <p:blipFill>
          <a:blip r:embed="rId4"/>
          <a:stretch>
            <a:fillRect/>
          </a:stretch>
        </p:blipFill>
        <p:spPr>
          <a:xfrm>
            <a:off x="473548" y="2303634"/>
            <a:ext cx="3785543" cy="2633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21F0">
            <a:alpha val="49000"/>
          </a:srgbClr>
        </a:solidFill>
        <a:effectLst/>
      </p:bgPr>
    </p:bg>
    <p:spTree>
      <p:nvGrpSpPr>
        <p:cNvPr id="1" name="Shape 225"/>
        <p:cNvGrpSpPr/>
        <p:nvPr/>
      </p:nvGrpSpPr>
      <p:grpSpPr>
        <a:xfrm>
          <a:off x="0" y="0"/>
          <a:ext cx="0" cy="0"/>
          <a:chOff x="0" y="0"/>
          <a:chExt cx="0" cy="0"/>
        </a:xfrm>
      </p:grpSpPr>
      <p:sp>
        <p:nvSpPr>
          <p:cNvPr id="227" name="Google Shape;227;gd21f68ac8b_0_69"/>
          <p:cNvSpPr txBox="1"/>
          <p:nvPr/>
        </p:nvSpPr>
        <p:spPr>
          <a:xfrm>
            <a:off x="239712" y="2605087"/>
            <a:ext cx="8599500" cy="461700"/>
          </a:xfrm>
          <a:prstGeom prst="rect">
            <a:avLst/>
          </a:prstGeom>
          <a:solidFill>
            <a:srgbClr val="4C4C4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229" name="Google Shape;229;gd21f68ac8b_0_69"/>
          <p:cNvSpPr txBox="1"/>
          <p:nvPr/>
        </p:nvSpPr>
        <p:spPr>
          <a:xfrm>
            <a:off x="4800600" y="2971800"/>
            <a:ext cx="190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a:ea typeface="Times"/>
              <a:cs typeface="Times"/>
              <a:sym typeface="Times"/>
            </a:endParaRPr>
          </a:p>
        </p:txBody>
      </p:sp>
      <p:sp>
        <p:nvSpPr>
          <p:cNvPr id="230" name="Google Shape;230;gd21f68ac8b_0_69"/>
          <p:cNvSpPr txBox="1"/>
          <p:nvPr/>
        </p:nvSpPr>
        <p:spPr>
          <a:xfrm>
            <a:off x="5374571" y="4027606"/>
            <a:ext cx="3752210" cy="723235"/>
          </a:xfrm>
          <a:prstGeom prst="rect">
            <a:avLst/>
          </a:prstGeom>
          <a:noFill/>
          <a:ln>
            <a:noFill/>
          </a:ln>
        </p:spPr>
        <p:txBody>
          <a:bodyPr spcFirstLastPara="1" wrap="square" lIns="91425" tIns="45700" rIns="91425" bIns="45700" anchor="t" anchorCtr="0">
            <a:spAutoFit/>
          </a:bodyPr>
          <a:lstStyle/>
          <a:p>
            <a:pPr>
              <a:buClr>
                <a:srgbClr val="4C4C4C"/>
              </a:buClr>
              <a:buSzPts val="2400"/>
            </a:pPr>
            <a:r>
              <a:rPr lang="en-US" sz="2400" b="1" i="0" u="none">
                <a:solidFill>
                  <a:srgbClr val="4C4C4C"/>
                </a:solidFill>
                <a:latin typeface="Arial"/>
                <a:ea typeface="Arial"/>
                <a:cs typeface="Arial"/>
                <a:sym typeface="Arial"/>
              </a:rPr>
              <a:t>BOLETO DE </a:t>
            </a:r>
            <a:r>
              <a:rPr lang="en-US" sz="2400" b="1">
                <a:solidFill>
                  <a:srgbClr val="4C4C4C"/>
                </a:solidFill>
              </a:rPr>
              <a:t>REGRESO</a:t>
            </a:r>
            <a:r>
              <a:rPr lang="en-US" sz="1200">
                <a:solidFill>
                  <a:srgbClr val="4C4C4C"/>
                </a:solidFill>
              </a:rPr>
              <a:t> </a:t>
            </a:r>
            <a:endParaRPr/>
          </a:p>
          <a:p>
            <a:pPr>
              <a:spcBef>
                <a:spcPts val="600"/>
              </a:spcBef>
              <a:buClr>
                <a:srgbClr val="4C4C4C"/>
              </a:buClr>
              <a:buSzPts val="1200"/>
            </a:pPr>
            <a:r>
              <a:rPr lang="es-EC" sz="1200">
                <a:solidFill>
                  <a:srgbClr val="4C4C4C"/>
                </a:solidFill>
              </a:rPr>
              <a:t>Madrid a España  de regreso a Quito Ecuador </a:t>
            </a:r>
          </a:p>
        </p:txBody>
      </p:sp>
      <p:sp>
        <p:nvSpPr>
          <p:cNvPr id="232" name="Google Shape;232;gd21f68ac8b_0_69"/>
          <p:cNvSpPr txBox="1"/>
          <p:nvPr/>
        </p:nvSpPr>
        <p:spPr>
          <a:xfrm>
            <a:off x="231775" y="2168525"/>
            <a:ext cx="2943300" cy="307800"/>
          </a:xfrm>
          <a:prstGeom prst="rect">
            <a:avLst/>
          </a:prstGeom>
          <a:noFill/>
          <a:ln>
            <a:noFill/>
          </a:ln>
        </p:spPr>
        <p:txBody>
          <a:bodyPr spcFirstLastPara="1" wrap="square" lIns="91425" tIns="45700" rIns="91425" bIns="45700" anchor="t" anchorCtr="0">
            <a:spAutoFit/>
          </a:bodyPr>
          <a:lstStyle/>
          <a:p>
            <a:pPr>
              <a:buClr>
                <a:srgbClr val="4C4C4C"/>
              </a:buClr>
              <a:buSzPts val="1400"/>
            </a:pPr>
            <a:r>
              <a:rPr lang="es-EC" b="1" i="1">
                <a:solidFill>
                  <a:srgbClr val="4C4C4C"/>
                </a:solidFill>
              </a:rPr>
              <a:t>Periodista Yuliana Martínez </a:t>
            </a:r>
          </a:p>
        </p:txBody>
      </p:sp>
      <p:sp>
        <p:nvSpPr>
          <p:cNvPr id="233" name="Google Shape;233;gd21f68ac8b_0_69"/>
          <p:cNvSpPr txBox="1"/>
          <p:nvPr/>
        </p:nvSpPr>
        <p:spPr>
          <a:xfrm>
            <a:off x="6804025" y="2168525"/>
            <a:ext cx="2033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C"/>
              </a:buClr>
              <a:buSzPts val="1400"/>
              <a:buFont typeface="Arial"/>
              <a:buNone/>
            </a:pPr>
            <a:r>
              <a:rPr lang="en-US" sz="1400" b="1" i="1" u="none">
                <a:solidFill>
                  <a:srgbClr val="4C4C4C"/>
                </a:solidFill>
                <a:latin typeface="Arial"/>
                <a:ea typeface="Arial"/>
                <a:cs typeface="Arial"/>
                <a:sym typeface="Arial"/>
              </a:rPr>
              <a:t>WORLD EXCLUSIVES</a:t>
            </a:r>
            <a:endParaRPr/>
          </a:p>
        </p:txBody>
      </p:sp>
      <p:sp>
        <p:nvSpPr>
          <p:cNvPr id="234" name="Google Shape;234;gd21f68ac8b_0_69"/>
          <p:cNvSpPr txBox="1"/>
          <p:nvPr/>
        </p:nvSpPr>
        <p:spPr>
          <a:xfrm>
            <a:off x="866" y="512474"/>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sp>
        <p:nvSpPr>
          <p:cNvPr id="235" name="Google Shape;235;gd21f68ac8b_0_69"/>
          <p:cNvSpPr txBox="1"/>
          <p:nvPr/>
        </p:nvSpPr>
        <p:spPr>
          <a:xfrm>
            <a:off x="368175" y="2420437"/>
            <a:ext cx="8102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Arial"/>
              <a:buNone/>
            </a:pPr>
            <a:r>
              <a:rPr lang="en-US" sz="4800" b="1">
                <a:solidFill>
                  <a:srgbClr val="FFFF00"/>
                </a:solidFill>
              </a:rPr>
              <a:t>MISIÓN 4</a:t>
            </a:r>
            <a:endParaRPr/>
          </a:p>
        </p:txBody>
      </p:sp>
      <p:pic>
        <p:nvPicPr>
          <p:cNvPr id="3" name="Imagen 3" descr="Imagen que contiene Texto&#10;&#10;Descripción generada automáticamente">
            <a:extLst>
              <a:ext uri="{FF2B5EF4-FFF2-40B4-BE49-F238E27FC236}">
                <a16:creationId xmlns:a16="http://schemas.microsoft.com/office/drawing/2014/main" id="{B6463485-2ABE-4832-B9D5-3AE0DB91E8FF}"/>
              </a:ext>
            </a:extLst>
          </p:cNvPr>
          <p:cNvPicPr>
            <a:picLocks noChangeAspect="1"/>
          </p:cNvPicPr>
          <p:nvPr/>
        </p:nvPicPr>
        <p:blipFill>
          <a:blip r:embed="rId3"/>
          <a:stretch>
            <a:fillRect/>
          </a:stretch>
        </p:blipFill>
        <p:spPr>
          <a:xfrm>
            <a:off x="78246" y="3488630"/>
            <a:ext cx="5290018" cy="2642351"/>
          </a:xfrm>
          <a:prstGeom prst="rect">
            <a:avLst/>
          </a:prstGeom>
        </p:spPr>
      </p:pic>
      <p:grpSp>
        <p:nvGrpSpPr>
          <p:cNvPr id="2" name="Grupo 1">
            <a:extLst>
              <a:ext uri="{FF2B5EF4-FFF2-40B4-BE49-F238E27FC236}">
                <a16:creationId xmlns:a16="http://schemas.microsoft.com/office/drawing/2014/main" id="{C0BE0603-3C99-454C-AB69-FAC55FB0F51C}"/>
              </a:ext>
            </a:extLst>
          </p:cNvPr>
          <p:cNvGrpSpPr/>
          <p:nvPr/>
        </p:nvGrpSpPr>
        <p:grpSpPr>
          <a:xfrm>
            <a:off x="-38100" y="-2598"/>
            <a:ext cx="9343875" cy="1909328"/>
            <a:chOff x="-38100" y="-2598"/>
            <a:chExt cx="9343875" cy="1909328"/>
          </a:xfrm>
        </p:grpSpPr>
        <p:sp>
          <p:nvSpPr>
            <p:cNvPr id="12" name="Rectángulo 11">
              <a:extLst>
                <a:ext uri="{FF2B5EF4-FFF2-40B4-BE49-F238E27FC236}">
                  <a16:creationId xmlns:a16="http://schemas.microsoft.com/office/drawing/2014/main" id="{FCA4E5C8-298E-4EC6-8BCF-CA6DDCBCD68F}"/>
                </a:ext>
              </a:extLst>
            </p:cNvPr>
            <p:cNvSpPr/>
            <p:nvPr/>
          </p:nvSpPr>
          <p:spPr>
            <a:xfrm>
              <a:off x="-2598" y="-2598"/>
              <a:ext cx="9143999" cy="1909328"/>
            </a:xfrm>
            <a:prstGeom prst="rect">
              <a:avLst/>
            </a:prstGeom>
            <a:solidFill>
              <a:srgbClr val="F007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Google Shape;234;gd21f68ac8b_0_69">
              <a:extLst>
                <a:ext uri="{FF2B5EF4-FFF2-40B4-BE49-F238E27FC236}">
                  <a16:creationId xmlns:a16="http://schemas.microsoft.com/office/drawing/2014/main" id="{A9D2EF97-AAA1-407C-8B00-CFDC38E5965C}"/>
                </a:ext>
              </a:extLst>
            </p:cNvPr>
            <p:cNvSpPr txBox="1"/>
            <p:nvPr/>
          </p:nvSpPr>
          <p:spPr>
            <a:xfrm>
              <a:off x="-38100" y="512475"/>
              <a:ext cx="9343875" cy="1200288"/>
            </a:xfrm>
            <a:prstGeom prst="rect">
              <a:avLst/>
            </a:prstGeom>
            <a:noFill/>
            <a:ln>
              <a:noFill/>
            </a:ln>
          </p:spPr>
          <p:txBody>
            <a:bodyPr spcFirstLastPara="1" wrap="square" lIns="91425" tIns="45700" rIns="91425" bIns="45700" anchor="t" anchorCtr="0">
              <a:spAutoFit/>
            </a:bodyPr>
            <a:lstStyle/>
            <a:p>
              <a:pPr algn="ctr">
                <a:buClr>
                  <a:schemeClr val="lt1"/>
                </a:buClr>
                <a:buSzPts val="4400"/>
              </a:pPr>
              <a:r>
                <a:rPr lang="en-US" sz="3600" b="1" i="0" u="none">
                  <a:solidFill>
                    <a:schemeClr val="lt1"/>
                  </a:solidFill>
                  <a:latin typeface="Times"/>
                  <a:ea typeface="Times"/>
                  <a:cs typeface="Times"/>
                  <a:sym typeface="Times"/>
                </a:rPr>
                <a:t>PERIÓDICO</a:t>
              </a:r>
              <a:r>
                <a:rPr lang="en-US" sz="3600" b="1">
                  <a:solidFill>
                    <a:schemeClr val="lt1"/>
                  </a:solidFill>
                  <a:latin typeface="Times"/>
                  <a:ea typeface="Times"/>
                  <a:cs typeface="Times"/>
                  <a:sym typeface="Times"/>
                </a:rPr>
                <a:t> </a:t>
              </a:r>
              <a:endParaRPr sz="1100"/>
            </a:p>
            <a:p>
              <a:pPr marL="0" marR="0" lvl="0" indent="0" algn="ctr" rtl="0">
                <a:lnSpc>
                  <a:spcPct val="100000"/>
                </a:lnSpc>
                <a:spcBef>
                  <a:spcPts val="0"/>
                </a:spcBef>
                <a:spcAft>
                  <a:spcPts val="0"/>
                </a:spcAft>
                <a:buClr>
                  <a:schemeClr val="lt1"/>
                </a:buClr>
                <a:buSzPts val="4400"/>
                <a:buFont typeface="Times"/>
                <a:buNone/>
              </a:pPr>
              <a:r>
                <a:rPr lang="en-US" sz="3600" b="1" i="0" u="none">
                  <a:solidFill>
                    <a:schemeClr val="lt1"/>
                  </a:solidFill>
                  <a:latin typeface="Times"/>
                  <a:ea typeface="Times"/>
                  <a:cs typeface="Times"/>
                  <a:sym typeface="Times"/>
                </a:rPr>
                <a:t>“CÓMO FUNCIONA EL MUNDO</a:t>
              </a:r>
              <a:r>
                <a:rPr lang="en-US" sz="3600" b="1">
                  <a:solidFill>
                    <a:schemeClr val="lt1"/>
                  </a:solidFill>
                  <a:latin typeface="Times"/>
                  <a:ea typeface="Times"/>
                  <a:cs typeface="Times"/>
                  <a:sym typeface="Times"/>
                </a:rPr>
                <a:t>"</a:t>
              </a:r>
              <a:endParaRPr sz="1100">
                <a:solidFill>
                  <a:schemeClr val="lt1"/>
                </a:solidFill>
              </a:endParaRPr>
            </a:p>
          </p:txBody>
        </p:sp>
      </p:gr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Presentación en pantalla (4:3)</PresentationFormat>
  <Slides>44</Slides>
  <Notes>19</Notes>
  <HiddenSlides>0</HiddenSlide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Blank Presentation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Avances científicos energéticos</vt:lpstr>
      <vt:lpstr>Presentación de PowerPoint</vt:lpstr>
      <vt:lpstr>Presentación de PowerPoint</vt:lpstr>
      <vt:lpstr>Presentación de PowerPoint</vt:lpstr>
      <vt:lpstr>Fuentes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Misión 7 boleto de regreso</vt:lpstr>
      <vt:lpstr>Misión 7 boleto de regreso</vt:lpstr>
      <vt:lpstr>Misión 7 boleto de regreso</vt:lpstr>
      <vt:lpstr>Misión 8 boleto de ida</vt:lpstr>
      <vt:lpstr>Misión 8 boleto de ida</vt:lpstr>
      <vt:lpstr>Misión 8 boleto de ida</vt:lpstr>
      <vt:lpstr>Misión 9 HOME MONITORING PANASONIC</vt:lpstr>
      <vt:lpstr>Misión 9 Home Monitoring</vt:lpstr>
      <vt:lpstr>Misión 9 HOME MONITORING</vt:lpstr>
      <vt:lpstr>FUENTES</vt:lpstr>
      <vt:lpstr>Misión 10 Mándala escogido</vt:lpstr>
      <vt:lpstr>Misión 10 Mándalas para escoger</vt:lpstr>
      <vt:lpstr>Misión 11 boleto de regreso</vt:lpstr>
      <vt:lpstr>Misión 11 boleto de regreso</vt:lpstr>
      <vt:lpstr>Misión 11 boleto de regreso</vt:lpstr>
      <vt:lpstr>Misión 12 Código a descifrar </vt:lpstr>
      <vt:lpstr>Misión 13 Nuevo dispositivo con energía renovable</vt:lpstr>
      <vt:lpstr>Icono y símbolo de la célula Floral Ambiental 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RESOLVER TRES MISIONES</dc:title>
  <dc:creator>Presentation Magazine</dc:creator>
  <cp:revision>6</cp:revision>
  <dcterms:created xsi:type="dcterms:W3CDTF">2007-10-10T08:29:48Z</dcterms:created>
  <dcterms:modified xsi:type="dcterms:W3CDTF">2021-05-06T13:05:04Z</dcterms:modified>
</cp:coreProperties>
</file>